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1872" r:id="rId6"/>
    <p:sldId id="1865" r:id="rId7"/>
    <p:sldId id="1869" r:id="rId8"/>
    <p:sldId id="1870" r:id="rId9"/>
    <p:sldId id="1411" r:id="rId10"/>
    <p:sldId id="1876" r:id="rId11"/>
    <p:sldId id="1877" r:id="rId12"/>
    <p:sldId id="1410" r:id="rId13"/>
    <p:sldId id="1875" r:id="rId14"/>
    <p:sldId id="1873" r:id="rId15"/>
    <p:sldId id="18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K BIM Framework" id="{6AFBC205-F22A-4210-83AA-B0A7119D2B3B}">
          <p14:sldIdLst>
            <p14:sldId id="1872"/>
            <p14:sldId id="1865"/>
            <p14:sldId id="1869"/>
            <p14:sldId id="1870"/>
            <p14:sldId id="1411"/>
            <p14:sldId id="1876"/>
            <p14:sldId id="1877"/>
            <p14:sldId id="1410"/>
            <p14:sldId id="1875"/>
            <p14:sldId id="1873"/>
            <p14:sldId id="18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2C2C"/>
    <a:srgbClr val="9CA0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BA2650-D967-4A52-B9CB-737ADF526EEB}" v="33" dt="2022-10-20T10:28:33.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8526" autoAdjust="0"/>
  </p:normalViewPr>
  <p:slideViewPr>
    <p:cSldViewPr snapToGrid="0">
      <p:cViewPr varScale="1">
        <p:scale>
          <a:sx n="92" d="100"/>
          <a:sy n="92" d="100"/>
        </p:scale>
        <p:origin x="10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Rossiter" userId="4f36c6cf-3f21-40c8-8f95-c0a269c9ace0" providerId="ADAL" clId="{69BA2650-D967-4A52-B9CB-737ADF526EEB}"/>
    <pc:docChg chg="custSel addSld delSld modSld modSection">
      <pc:chgData name="Dan Rossiter" userId="4f36c6cf-3f21-40c8-8f95-c0a269c9ace0" providerId="ADAL" clId="{69BA2650-D967-4A52-B9CB-737ADF526EEB}" dt="2022-10-20T10:37:57.874" v="248" actId="207"/>
      <pc:docMkLst>
        <pc:docMk/>
      </pc:docMkLst>
      <pc:sldChg chg="del">
        <pc:chgData name="Dan Rossiter" userId="4f36c6cf-3f21-40c8-8f95-c0a269c9ace0" providerId="ADAL" clId="{69BA2650-D967-4A52-B9CB-737ADF526EEB}" dt="2022-10-20T10:25:48.463" v="0" actId="47"/>
        <pc:sldMkLst>
          <pc:docMk/>
          <pc:sldMk cId="4006892493" sldId="1857"/>
        </pc:sldMkLst>
      </pc:sldChg>
      <pc:sldChg chg="del">
        <pc:chgData name="Dan Rossiter" userId="4f36c6cf-3f21-40c8-8f95-c0a269c9ace0" providerId="ADAL" clId="{69BA2650-D967-4A52-B9CB-737ADF526EEB}" dt="2022-10-20T10:25:48.463" v="0" actId="47"/>
        <pc:sldMkLst>
          <pc:docMk/>
          <pc:sldMk cId="1719051942" sldId="1858"/>
        </pc:sldMkLst>
      </pc:sldChg>
      <pc:sldChg chg="del">
        <pc:chgData name="Dan Rossiter" userId="4f36c6cf-3f21-40c8-8f95-c0a269c9ace0" providerId="ADAL" clId="{69BA2650-D967-4A52-B9CB-737ADF526EEB}" dt="2022-10-20T10:25:48.463" v="0" actId="47"/>
        <pc:sldMkLst>
          <pc:docMk/>
          <pc:sldMk cId="2435547611" sldId="1860"/>
        </pc:sldMkLst>
      </pc:sldChg>
      <pc:sldChg chg="addSp delSp modSp new mod modAnim">
        <pc:chgData name="Dan Rossiter" userId="4f36c6cf-3f21-40c8-8f95-c0a269c9ace0" providerId="ADAL" clId="{69BA2650-D967-4A52-B9CB-737ADF526EEB}" dt="2022-10-20T10:27:52.162" v="49"/>
        <pc:sldMkLst>
          <pc:docMk/>
          <pc:sldMk cId="2697514019" sldId="1876"/>
        </pc:sldMkLst>
        <pc:spChg chg="mod">
          <ac:chgData name="Dan Rossiter" userId="4f36c6cf-3f21-40c8-8f95-c0a269c9ace0" providerId="ADAL" clId="{69BA2650-D967-4A52-B9CB-737ADF526EEB}" dt="2022-10-20T10:26:22.528" v="13" actId="20577"/>
          <ac:spMkLst>
            <pc:docMk/>
            <pc:sldMk cId="2697514019" sldId="1876"/>
            <ac:spMk id="2" creationId="{CEAD552C-D55C-46A5-8A38-41E1020A4B29}"/>
          </ac:spMkLst>
        </pc:spChg>
        <pc:spChg chg="del">
          <ac:chgData name="Dan Rossiter" userId="4f36c6cf-3f21-40c8-8f95-c0a269c9ace0" providerId="ADAL" clId="{69BA2650-D967-4A52-B9CB-737ADF526EEB}" dt="2022-10-20T10:27:01.719" v="21" actId="478"/>
          <ac:spMkLst>
            <pc:docMk/>
            <pc:sldMk cId="2697514019" sldId="1876"/>
            <ac:spMk id="3" creationId="{6AE18272-0ED5-4845-8920-2FD44AE4F0C5}"/>
          </ac:spMkLst>
        </pc:spChg>
        <pc:picChg chg="add mod">
          <ac:chgData name="Dan Rossiter" userId="4f36c6cf-3f21-40c8-8f95-c0a269c9ace0" providerId="ADAL" clId="{69BA2650-D967-4A52-B9CB-737ADF526EEB}" dt="2022-10-20T10:26:56.427" v="20" actId="732"/>
          <ac:picMkLst>
            <pc:docMk/>
            <pc:sldMk cId="2697514019" sldId="1876"/>
            <ac:picMk id="6" creationId="{858E6371-D770-49E5-8663-2DC33770FFC8}"/>
          </ac:picMkLst>
        </pc:picChg>
        <pc:picChg chg="add mod">
          <ac:chgData name="Dan Rossiter" userId="4f36c6cf-3f21-40c8-8f95-c0a269c9ace0" providerId="ADAL" clId="{69BA2650-D967-4A52-B9CB-737ADF526EEB}" dt="2022-10-20T10:27:13.477" v="23" actId="1076"/>
          <ac:picMkLst>
            <pc:docMk/>
            <pc:sldMk cId="2697514019" sldId="1876"/>
            <ac:picMk id="7" creationId="{A37BB7C6-B187-408B-A65B-1F5A558FA6DD}"/>
          </ac:picMkLst>
        </pc:picChg>
        <pc:picChg chg="add mod">
          <ac:chgData name="Dan Rossiter" userId="4f36c6cf-3f21-40c8-8f95-c0a269c9ace0" providerId="ADAL" clId="{69BA2650-D967-4A52-B9CB-737ADF526EEB}" dt="2022-10-20T10:27:17.371" v="24" actId="1076"/>
          <ac:picMkLst>
            <pc:docMk/>
            <pc:sldMk cId="2697514019" sldId="1876"/>
            <ac:picMk id="8" creationId="{D4023F60-AB3A-4D71-AA33-C54C8A56EDFA}"/>
          </ac:picMkLst>
        </pc:picChg>
        <pc:picChg chg="add mod">
          <ac:chgData name="Dan Rossiter" userId="4f36c6cf-3f21-40c8-8f95-c0a269c9ace0" providerId="ADAL" clId="{69BA2650-D967-4A52-B9CB-737ADF526EEB}" dt="2022-10-20T10:27:20.155" v="25" actId="1076"/>
          <ac:picMkLst>
            <pc:docMk/>
            <pc:sldMk cId="2697514019" sldId="1876"/>
            <ac:picMk id="9" creationId="{C9B3D3C6-33EB-4BEA-A0B9-C7F2774922F0}"/>
          </ac:picMkLst>
        </pc:picChg>
      </pc:sldChg>
      <pc:sldChg chg="delSp modSp add mod">
        <pc:chgData name="Dan Rossiter" userId="4f36c6cf-3f21-40c8-8f95-c0a269c9ace0" providerId="ADAL" clId="{69BA2650-D967-4A52-B9CB-737ADF526EEB}" dt="2022-10-20T10:37:57.874" v="248" actId="207"/>
        <pc:sldMkLst>
          <pc:docMk/>
          <pc:sldMk cId="1311525010" sldId="1877"/>
        </pc:sldMkLst>
        <pc:spChg chg="mod">
          <ac:chgData name="Dan Rossiter" userId="4f36c6cf-3f21-40c8-8f95-c0a269c9ace0" providerId="ADAL" clId="{69BA2650-D967-4A52-B9CB-737ADF526EEB}" dt="2022-10-20T10:29:03.242" v="91" actId="20577"/>
          <ac:spMkLst>
            <pc:docMk/>
            <pc:sldMk cId="1311525010" sldId="1877"/>
            <ac:spMk id="4" creationId="{1473569F-0E4C-4811-A498-3F3D88953F74}"/>
          </ac:spMkLst>
        </pc:spChg>
        <pc:spChg chg="mod">
          <ac:chgData name="Dan Rossiter" userId="4f36c6cf-3f21-40c8-8f95-c0a269c9ace0" providerId="ADAL" clId="{69BA2650-D967-4A52-B9CB-737ADF526EEB}" dt="2022-10-20T10:37:57.874" v="248" actId="207"/>
          <ac:spMkLst>
            <pc:docMk/>
            <pc:sldMk cId="1311525010" sldId="1877"/>
            <ac:spMk id="5" creationId="{3A39FA57-6F2F-4EE0-99C1-517B94CBFAEC}"/>
          </ac:spMkLst>
        </pc:spChg>
        <pc:spChg chg="del">
          <ac:chgData name="Dan Rossiter" userId="4f36c6cf-3f21-40c8-8f95-c0a269c9ace0" providerId="ADAL" clId="{69BA2650-D967-4A52-B9CB-737ADF526EEB}" dt="2022-10-20T10:34:26.284" v="161" actId="478"/>
          <ac:spMkLst>
            <pc:docMk/>
            <pc:sldMk cId="1311525010" sldId="1877"/>
            <ac:spMk id="9" creationId="{B4ADA086-53BF-409B-BB51-CFE7FA897A8A}"/>
          </ac:spMkLst>
        </pc:spChg>
      </pc:sldChg>
    </pc:docChg>
  </pc:docChgLst>
  <pc:docChgLst>
    <pc:chgData name="Dan Rossiter" userId="4f36c6cf-3f21-40c8-8f95-c0a269c9ace0" providerId="ADAL" clId="{19022792-630D-4B56-B52D-B250B89397B2}"/>
    <pc:docChg chg="custSel addSld delSld modSld delSection modSection">
      <pc:chgData name="Dan Rossiter" userId="4f36c6cf-3f21-40c8-8f95-c0a269c9ace0" providerId="ADAL" clId="{19022792-630D-4B56-B52D-B250B89397B2}" dt="2022-10-17T09:37:55.621" v="335" actId="20577"/>
      <pc:docMkLst>
        <pc:docMk/>
      </pc:docMkLst>
      <pc:sldChg chg="del">
        <pc:chgData name="Dan Rossiter" userId="4f36c6cf-3f21-40c8-8f95-c0a269c9ace0" providerId="ADAL" clId="{19022792-630D-4B56-B52D-B250B89397B2}" dt="2022-10-11T14:12:09.789" v="0" actId="47"/>
        <pc:sldMkLst>
          <pc:docMk/>
          <pc:sldMk cId="160959149" sldId="286"/>
        </pc:sldMkLst>
      </pc:sldChg>
      <pc:sldChg chg="del">
        <pc:chgData name="Dan Rossiter" userId="4f36c6cf-3f21-40c8-8f95-c0a269c9ace0" providerId="ADAL" clId="{19022792-630D-4B56-B52D-B250B89397B2}" dt="2022-10-11T14:14:21.127" v="16" actId="47"/>
        <pc:sldMkLst>
          <pc:docMk/>
          <pc:sldMk cId="1160751869" sldId="290"/>
        </pc:sldMkLst>
      </pc:sldChg>
      <pc:sldChg chg="del">
        <pc:chgData name="Dan Rossiter" userId="4f36c6cf-3f21-40c8-8f95-c0a269c9ace0" providerId="ADAL" clId="{19022792-630D-4B56-B52D-B250B89397B2}" dt="2022-10-11T14:12:09.789" v="0" actId="47"/>
        <pc:sldMkLst>
          <pc:docMk/>
          <pc:sldMk cId="1414630083" sldId="308"/>
        </pc:sldMkLst>
      </pc:sldChg>
      <pc:sldChg chg="del">
        <pc:chgData name="Dan Rossiter" userId="4f36c6cf-3f21-40c8-8f95-c0a269c9ace0" providerId="ADAL" clId="{19022792-630D-4B56-B52D-B250B89397B2}" dt="2022-10-11T14:12:09.789" v="0" actId="47"/>
        <pc:sldMkLst>
          <pc:docMk/>
          <pc:sldMk cId="252241241" sldId="316"/>
        </pc:sldMkLst>
      </pc:sldChg>
      <pc:sldChg chg="del">
        <pc:chgData name="Dan Rossiter" userId="4f36c6cf-3f21-40c8-8f95-c0a269c9ace0" providerId="ADAL" clId="{19022792-630D-4B56-B52D-B250B89397B2}" dt="2022-10-11T14:12:09.789" v="0" actId="47"/>
        <pc:sldMkLst>
          <pc:docMk/>
          <pc:sldMk cId="562502727" sldId="317"/>
        </pc:sldMkLst>
      </pc:sldChg>
      <pc:sldChg chg="addSp delSp modSp mod delAnim modAnim">
        <pc:chgData name="Dan Rossiter" userId="4f36c6cf-3f21-40c8-8f95-c0a269c9ace0" providerId="ADAL" clId="{19022792-630D-4B56-B52D-B250B89397B2}" dt="2022-10-17T09:36:34.415" v="307"/>
        <pc:sldMkLst>
          <pc:docMk/>
          <pc:sldMk cId="2682839021" sldId="1410"/>
        </pc:sldMkLst>
        <pc:spChg chg="del">
          <ac:chgData name="Dan Rossiter" userId="4f36c6cf-3f21-40c8-8f95-c0a269c9ace0" providerId="ADAL" clId="{19022792-630D-4B56-B52D-B250B89397B2}" dt="2022-10-17T09:19:18.859" v="45" actId="478"/>
          <ac:spMkLst>
            <pc:docMk/>
            <pc:sldMk cId="2682839021" sldId="1410"/>
            <ac:spMk id="2" creationId="{9F183045-1FCC-4A6C-A073-1BDFEC9B49D2}"/>
          </ac:spMkLst>
        </pc:spChg>
        <pc:spChg chg="mod">
          <ac:chgData name="Dan Rossiter" userId="4f36c6cf-3f21-40c8-8f95-c0a269c9ace0" providerId="ADAL" clId="{19022792-630D-4B56-B52D-B250B89397B2}" dt="2022-10-17T09:19:47.842" v="74" actId="20577"/>
          <ac:spMkLst>
            <pc:docMk/>
            <pc:sldMk cId="2682839021" sldId="1410"/>
            <ac:spMk id="4" creationId="{1473569F-0E4C-4811-A498-3F3D88953F74}"/>
          </ac:spMkLst>
        </pc:spChg>
        <pc:spChg chg="mod">
          <ac:chgData name="Dan Rossiter" userId="4f36c6cf-3f21-40c8-8f95-c0a269c9ace0" providerId="ADAL" clId="{19022792-630D-4B56-B52D-B250B89397B2}" dt="2022-10-17T09:27:11.470" v="204" actId="207"/>
          <ac:spMkLst>
            <pc:docMk/>
            <pc:sldMk cId="2682839021" sldId="1410"/>
            <ac:spMk id="5" creationId="{3A39FA57-6F2F-4EE0-99C1-517B94CBFAEC}"/>
          </ac:spMkLst>
        </pc:spChg>
        <pc:spChg chg="add mod">
          <ac:chgData name="Dan Rossiter" userId="4f36c6cf-3f21-40c8-8f95-c0a269c9ace0" providerId="ADAL" clId="{19022792-630D-4B56-B52D-B250B89397B2}" dt="2022-10-17T09:26:49.361" v="202" actId="14100"/>
          <ac:spMkLst>
            <pc:docMk/>
            <pc:sldMk cId="2682839021" sldId="1410"/>
            <ac:spMk id="9" creationId="{B4ADA086-53BF-409B-BB51-CFE7FA897A8A}"/>
          </ac:spMkLst>
        </pc:spChg>
      </pc:sldChg>
      <pc:sldChg chg="modSp mod modAnim">
        <pc:chgData name="Dan Rossiter" userId="4f36c6cf-3f21-40c8-8f95-c0a269c9ace0" providerId="ADAL" clId="{19022792-630D-4B56-B52D-B250B89397B2}" dt="2022-10-17T09:36:14.707" v="304"/>
        <pc:sldMkLst>
          <pc:docMk/>
          <pc:sldMk cId="2901613403" sldId="1411"/>
        </pc:sldMkLst>
        <pc:spChg chg="mod">
          <ac:chgData name="Dan Rossiter" userId="4f36c6cf-3f21-40c8-8f95-c0a269c9ace0" providerId="ADAL" clId="{19022792-630D-4B56-B52D-B250B89397B2}" dt="2022-10-13T15:02:45.772" v="38" actId="207"/>
          <ac:spMkLst>
            <pc:docMk/>
            <pc:sldMk cId="2901613403" sldId="1411"/>
            <ac:spMk id="3" creationId="{721590B2-48BC-4300-B3B2-20F3559BD454}"/>
          </ac:spMkLst>
        </pc:spChg>
      </pc:sldChg>
      <pc:sldChg chg="modAnim">
        <pc:chgData name="Dan Rossiter" userId="4f36c6cf-3f21-40c8-8f95-c0a269c9ace0" providerId="ADAL" clId="{19022792-630D-4B56-B52D-B250B89397B2}" dt="2022-10-17T09:36:22.316" v="305"/>
        <pc:sldMkLst>
          <pc:docMk/>
          <pc:sldMk cId="4006892493" sldId="1857"/>
        </pc:sldMkLst>
      </pc:sldChg>
      <pc:sldChg chg="addSp delSp modSp mod delAnim">
        <pc:chgData name="Dan Rossiter" userId="4f36c6cf-3f21-40c8-8f95-c0a269c9ace0" providerId="ADAL" clId="{19022792-630D-4B56-B52D-B250B89397B2}" dt="2022-10-13T14:59:54.218" v="25"/>
        <pc:sldMkLst>
          <pc:docMk/>
          <pc:sldMk cId="1719051942" sldId="1858"/>
        </pc:sldMkLst>
        <pc:picChg chg="add mod">
          <ac:chgData name="Dan Rossiter" userId="4f36c6cf-3f21-40c8-8f95-c0a269c9ace0" providerId="ADAL" clId="{19022792-630D-4B56-B52D-B250B89397B2}" dt="2022-10-13T14:59:54.218" v="25"/>
          <ac:picMkLst>
            <pc:docMk/>
            <pc:sldMk cId="1719051942" sldId="1858"/>
            <ac:picMk id="3" creationId="{5467FDF6-08A9-422D-B024-7A2F417818F8}"/>
          </ac:picMkLst>
        </pc:picChg>
        <pc:picChg chg="del">
          <ac:chgData name="Dan Rossiter" userId="4f36c6cf-3f21-40c8-8f95-c0a269c9ace0" providerId="ADAL" clId="{19022792-630D-4B56-B52D-B250B89397B2}" dt="2022-10-13T14:59:37.402" v="19" actId="478"/>
          <ac:picMkLst>
            <pc:docMk/>
            <pc:sldMk cId="1719051942" sldId="1858"/>
            <ac:picMk id="10" creationId="{9821A4CF-CC4F-4188-989B-C59D10C699A2}"/>
          </ac:picMkLst>
        </pc:picChg>
      </pc:sldChg>
      <pc:sldChg chg="modAnim">
        <pc:chgData name="Dan Rossiter" userId="4f36c6cf-3f21-40c8-8f95-c0a269c9ace0" providerId="ADAL" clId="{19022792-630D-4B56-B52D-B250B89397B2}" dt="2022-10-17T09:36:29.211" v="306"/>
        <pc:sldMkLst>
          <pc:docMk/>
          <pc:sldMk cId="2435547611" sldId="1860"/>
        </pc:sldMkLst>
      </pc:sldChg>
      <pc:sldChg chg="add del">
        <pc:chgData name="Dan Rossiter" userId="4f36c6cf-3f21-40c8-8f95-c0a269c9ace0" providerId="ADAL" clId="{19022792-630D-4B56-B52D-B250B89397B2}" dt="2022-10-17T09:18:09.042" v="39" actId="47"/>
        <pc:sldMkLst>
          <pc:docMk/>
          <pc:sldMk cId="2368608460" sldId="1863"/>
        </pc:sldMkLst>
      </pc:sldChg>
      <pc:sldChg chg="del">
        <pc:chgData name="Dan Rossiter" userId="4f36c6cf-3f21-40c8-8f95-c0a269c9ace0" providerId="ADAL" clId="{19022792-630D-4B56-B52D-B250B89397B2}" dt="2022-10-11T14:12:09.789" v="0" actId="47"/>
        <pc:sldMkLst>
          <pc:docMk/>
          <pc:sldMk cId="3722815814" sldId="1864"/>
        </pc:sldMkLst>
      </pc:sldChg>
      <pc:sldChg chg="modSp add del modAnim">
        <pc:chgData name="Dan Rossiter" userId="4f36c6cf-3f21-40c8-8f95-c0a269c9ace0" providerId="ADAL" clId="{19022792-630D-4B56-B52D-B250B89397B2}" dt="2022-10-17T09:35:39.970" v="299"/>
        <pc:sldMkLst>
          <pc:docMk/>
          <pc:sldMk cId="73280082" sldId="1865"/>
        </pc:sldMkLst>
        <pc:spChg chg="mod">
          <ac:chgData name="Dan Rossiter" userId="4f36c6cf-3f21-40c8-8f95-c0a269c9ace0" providerId="ADAL" clId="{19022792-630D-4B56-B52D-B250B89397B2}" dt="2022-10-17T09:23:12.461" v="105" actId="207"/>
          <ac:spMkLst>
            <pc:docMk/>
            <pc:sldMk cId="73280082" sldId="1865"/>
            <ac:spMk id="9" creationId="{FEE74CF7-B516-4C50-8ED7-D03D942A1A51}"/>
          </ac:spMkLst>
        </pc:spChg>
      </pc:sldChg>
      <pc:sldChg chg="del">
        <pc:chgData name="Dan Rossiter" userId="4f36c6cf-3f21-40c8-8f95-c0a269c9ace0" providerId="ADAL" clId="{19022792-630D-4B56-B52D-B250B89397B2}" dt="2022-10-11T14:12:09.789" v="0" actId="47"/>
        <pc:sldMkLst>
          <pc:docMk/>
          <pc:sldMk cId="289353279" sldId="1866"/>
        </pc:sldMkLst>
      </pc:sldChg>
      <pc:sldChg chg="modSp modAnim">
        <pc:chgData name="Dan Rossiter" userId="4f36c6cf-3f21-40c8-8f95-c0a269c9ace0" providerId="ADAL" clId="{19022792-630D-4B56-B52D-B250B89397B2}" dt="2022-10-17T09:35:50.100" v="300"/>
        <pc:sldMkLst>
          <pc:docMk/>
          <pc:sldMk cId="4093438214" sldId="1869"/>
        </pc:sldMkLst>
        <pc:spChg chg="mod">
          <ac:chgData name="Dan Rossiter" userId="4f36c6cf-3f21-40c8-8f95-c0a269c9ace0" providerId="ADAL" clId="{19022792-630D-4B56-B52D-B250B89397B2}" dt="2022-10-11T14:13:06.341" v="12" actId="20577"/>
          <ac:spMkLst>
            <pc:docMk/>
            <pc:sldMk cId="4093438214" sldId="1869"/>
            <ac:spMk id="8" creationId="{FA69400B-677A-4BD6-BD1C-09DFFC19143E}"/>
          </ac:spMkLst>
        </pc:spChg>
      </pc:sldChg>
      <pc:sldChg chg="delSp mod delAnim modAnim">
        <pc:chgData name="Dan Rossiter" userId="4f36c6cf-3f21-40c8-8f95-c0a269c9ace0" providerId="ADAL" clId="{19022792-630D-4B56-B52D-B250B89397B2}" dt="2022-10-17T09:36:08.853" v="303"/>
        <pc:sldMkLst>
          <pc:docMk/>
          <pc:sldMk cId="3027823026" sldId="1870"/>
        </pc:sldMkLst>
        <pc:picChg chg="del">
          <ac:chgData name="Dan Rossiter" userId="4f36c6cf-3f21-40c8-8f95-c0a269c9ace0" providerId="ADAL" clId="{19022792-630D-4B56-B52D-B250B89397B2}" dt="2022-10-17T09:35:58.659" v="301" actId="478"/>
          <ac:picMkLst>
            <pc:docMk/>
            <pc:sldMk cId="3027823026" sldId="1870"/>
            <ac:picMk id="7" creationId="{09BF4A33-E0D2-43A4-BE22-AD0D9644F9FC}"/>
          </ac:picMkLst>
        </pc:picChg>
        <pc:picChg chg="del">
          <ac:chgData name="Dan Rossiter" userId="4f36c6cf-3f21-40c8-8f95-c0a269c9ace0" providerId="ADAL" clId="{19022792-630D-4B56-B52D-B250B89397B2}" dt="2022-10-17T09:36:01.341" v="302" actId="478"/>
          <ac:picMkLst>
            <pc:docMk/>
            <pc:sldMk cId="3027823026" sldId="1870"/>
            <ac:picMk id="29" creationId="{9E371716-3408-4ACC-BAE0-816DF40DA2CC}"/>
          </ac:picMkLst>
        </pc:picChg>
        <pc:picChg chg="del">
          <ac:chgData name="Dan Rossiter" userId="4f36c6cf-3f21-40c8-8f95-c0a269c9ace0" providerId="ADAL" clId="{19022792-630D-4B56-B52D-B250B89397B2}" dt="2022-10-17T09:35:58.659" v="301" actId="478"/>
          <ac:picMkLst>
            <pc:docMk/>
            <pc:sldMk cId="3027823026" sldId="1870"/>
            <ac:picMk id="30" creationId="{7EF78E5D-6634-4731-97D3-D75D9743769A}"/>
          </ac:picMkLst>
        </pc:picChg>
        <pc:picChg chg="del">
          <ac:chgData name="Dan Rossiter" userId="4f36c6cf-3f21-40c8-8f95-c0a269c9ace0" providerId="ADAL" clId="{19022792-630D-4B56-B52D-B250B89397B2}" dt="2022-10-17T09:35:58.659" v="301" actId="478"/>
          <ac:picMkLst>
            <pc:docMk/>
            <pc:sldMk cId="3027823026" sldId="1870"/>
            <ac:picMk id="159" creationId="{A681F381-A87B-479C-A705-C96BEC24D5D3}"/>
          </ac:picMkLst>
        </pc:picChg>
        <pc:picChg chg="del">
          <ac:chgData name="Dan Rossiter" userId="4f36c6cf-3f21-40c8-8f95-c0a269c9ace0" providerId="ADAL" clId="{19022792-630D-4B56-B52D-B250B89397B2}" dt="2022-10-17T09:35:58.659" v="301" actId="478"/>
          <ac:picMkLst>
            <pc:docMk/>
            <pc:sldMk cId="3027823026" sldId="1870"/>
            <ac:picMk id="161" creationId="{3220B3B2-2FA3-4E13-8359-171B07CA8AC2}"/>
          </ac:picMkLst>
        </pc:picChg>
        <pc:picChg chg="del">
          <ac:chgData name="Dan Rossiter" userId="4f36c6cf-3f21-40c8-8f95-c0a269c9ace0" providerId="ADAL" clId="{19022792-630D-4B56-B52D-B250B89397B2}" dt="2022-10-17T09:36:01.341" v="302" actId="478"/>
          <ac:picMkLst>
            <pc:docMk/>
            <pc:sldMk cId="3027823026" sldId="1870"/>
            <ac:picMk id="163" creationId="{B35618C6-E2D2-4252-A2CD-1332C7A5D35A}"/>
          </ac:picMkLst>
        </pc:picChg>
        <pc:picChg chg="del">
          <ac:chgData name="Dan Rossiter" userId="4f36c6cf-3f21-40c8-8f95-c0a269c9ace0" providerId="ADAL" clId="{19022792-630D-4B56-B52D-B250B89397B2}" dt="2022-10-17T09:35:58.659" v="301" actId="478"/>
          <ac:picMkLst>
            <pc:docMk/>
            <pc:sldMk cId="3027823026" sldId="1870"/>
            <ac:picMk id="165" creationId="{EC06B9E0-FFCF-4015-AF54-15C386B0D80E}"/>
          </ac:picMkLst>
        </pc:picChg>
      </pc:sldChg>
      <pc:sldChg chg="modSp mod">
        <pc:chgData name="Dan Rossiter" userId="4f36c6cf-3f21-40c8-8f95-c0a269c9ace0" providerId="ADAL" clId="{19022792-630D-4B56-B52D-B250B89397B2}" dt="2022-10-17T09:37:55.621" v="335" actId="20577"/>
        <pc:sldMkLst>
          <pc:docMk/>
          <pc:sldMk cId="229229883" sldId="1872"/>
        </pc:sldMkLst>
        <pc:spChg chg="mod">
          <ac:chgData name="Dan Rossiter" userId="4f36c6cf-3f21-40c8-8f95-c0a269c9ace0" providerId="ADAL" clId="{19022792-630D-4B56-B52D-B250B89397B2}" dt="2022-10-17T09:37:55.621" v="335" actId="20577"/>
          <ac:spMkLst>
            <pc:docMk/>
            <pc:sldMk cId="229229883" sldId="1872"/>
            <ac:spMk id="4" creationId="{7DB7703C-793A-49D4-B36B-F3549E1AF2C4}"/>
          </ac:spMkLst>
        </pc:spChg>
      </pc:sldChg>
      <pc:sldChg chg="modSp mod modAnim">
        <pc:chgData name="Dan Rossiter" userId="4f36c6cf-3f21-40c8-8f95-c0a269c9ace0" providerId="ADAL" clId="{19022792-630D-4B56-B52D-B250B89397B2}" dt="2022-10-17T09:36:49.806" v="311"/>
        <pc:sldMkLst>
          <pc:docMk/>
          <pc:sldMk cId="2047682447" sldId="1873"/>
        </pc:sldMkLst>
        <pc:spChg chg="mod">
          <ac:chgData name="Dan Rossiter" userId="4f36c6cf-3f21-40c8-8f95-c0a269c9ace0" providerId="ADAL" clId="{19022792-630D-4B56-B52D-B250B89397B2}" dt="2022-10-17T09:34:08.908" v="297" actId="20577"/>
          <ac:spMkLst>
            <pc:docMk/>
            <pc:sldMk cId="2047682447" sldId="1873"/>
            <ac:spMk id="5" creationId="{3A39FA57-6F2F-4EE0-99C1-517B94CBFAEC}"/>
          </ac:spMkLst>
        </pc:spChg>
      </pc:sldChg>
      <pc:sldChg chg="addSp delSp modSp new mod modClrScheme chgLayout">
        <pc:chgData name="Dan Rossiter" userId="4f36c6cf-3f21-40c8-8f95-c0a269c9ace0" providerId="ADAL" clId="{19022792-630D-4B56-B52D-B250B89397B2}" dt="2022-10-13T15:00:58.454" v="36" actId="20577"/>
        <pc:sldMkLst>
          <pc:docMk/>
          <pc:sldMk cId="3699902203" sldId="1874"/>
        </pc:sldMkLst>
        <pc:spChg chg="del mod ord">
          <ac:chgData name="Dan Rossiter" userId="4f36c6cf-3f21-40c8-8f95-c0a269c9ace0" providerId="ADAL" clId="{19022792-630D-4B56-B52D-B250B89397B2}" dt="2022-10-13T15:00:55.537" v="27" actId="700"/>
          <ac:spMkLst>
            <pc:docMk/>
            <pc:sldMk cId="3699902203" sldId="1874"/>
            <ac:spMk id="2" creationId="{71BB9AEE-CDC4-49A7-A143-E1CA597465A1}"/>
          </ac:spMkLst>
        </pc:spChg>
        <pc:spChg chg="del">
          <ac:chgData name="Dan Rossiter" userId="4f36c6cf-3f21-40c8-8f95-c0a269c9ace0" providerId="ADAL" clId="{19022792-630D-4B56-B52D-B250B89397B2}" dt="2022-10-13T15:00:55.537" v="27" actId="700"/>
          <ac:spMkLst>
            <pc:docMk/>
            <pc:sldMk cId="3699902203" sldId="1874"/>
            <ac:spMk id="3" creationId="{33D62FA5-46B8-4463-B09E-CC36A3194CF9}"/>
          </ac:spMkLst>
        </pc:spChg>
        <pc:spChg chg="mod ord">
          <ac:chgData name="Dan Rossiter" userId="4f36c6cf-3f21-40c8-8f95-c0a269c9ace0" providerId="ADAL" clId="{19022792-630D-4B56-B52D-B250B89397B2}" dt="2022-10-13T15:00:55.537" v="27" actId="700"/>
          <ac:spMkLst>
            <pc:docMk/>
            <pc:sldMk cId="3699902203" sldId="1874"/>
            <ac:spMk id="4" creationId="{7724EEF6-FA1E-4E95-8CB9-35C615B52BFA}"/>
          </ac:spMkLst>
        </pc:spChg>
        <pc:spChg chg="mod ord">
          <ac:chgData name="Dan Rossiter" userId="4f36c6cf-3f21-40c8-8f95-c0a269c9ace0" providerId="ADAL" clId="{19022792-630D-4B56-B52D-B250B89397B2}" dt="2022-10-13T15:00:55.537" v="27" actId="700"/>
          <ac:spMkLst>
            <pc:docMk/>
            <pc:sldMk cId="3699902203" sldId="1874"/>
            <ac:spMk id="5" creationId="{8B75F74B-0715-4782-AC58-093416521F06}"/>
          </ac:spMkLst>
        </pc:spChg>
        <pc:spChg chg="add mod ord">
          <ac:chgData name="Dan Rossiter" userId="4f36c6cf-3f21-40c8-8f95-c0a269c9ace0" providerId="ADAL" clId="{19022792-630D-4B56-B52D-B250B89397B2}" dt="2022-10-13T15:00:58.454" v="36" actId="20577"/>
          <ac:spMkLst>
            <pc:docMk/>
            <pc:sldMk cId="3699902203" sldId="1874"/>
            <ac:spMk id="6" creationId="{546574EB-7346-4DF6-89D8-325F618F8F1A}"/>
          </ac:spMkLst>
        </pc:spChg>
      </pc:sldChg>
      <pc:sldChg chg="modSp add modAnim">
        <pc:chgData name="Dan Rossiter" userId="4f36c6cf-3f21-40c8-8f95-c0a269c9ace0" providerId="ADAL" clId="{19022792-630D-4B56-B52D-B250B89397B2}" dt="2022-10-17T09:36:40.243" v="308"/>
        <pc:sldMkLst>
          <pc:docMk/>
          <pc:sldMk cId="124226291" sldId="1875"/>
        </pc:sldMkLst>
        <pc:spChg chg="mod">
          <ac:chgData name="Dan Rossiter" userId="4f36c6cf-3f21-40c8-8f95-c0a269c9ace0" providerId="ADAL" clId="{19022792-630D-4B56-B52D-B250B89397B2}" dt="2022-10-17T09:31:24.570" v="215" actId="20577"/>
          <ac:spMkLst>
            <pc:docMk/>
            <pc:sldMk cId="124226291" sldId="1875"/>
            <ac:spMk id="5" creationId="{3A39FA57-6F2F-4EE0-99C1-517B94CBFAEC}"/>
          </ac:spMkLst>
        </pc:spChg>
      </pc:sldChg>
      <pc:sldChg chg="new del">
        <pc:chgData name="Dan Rossiter" userId="4f36c6cf-3f21-40c8-8f95-c0a269c9ace0" providerId="ADAL" clId="{19022792-630D-4B56-B52D-B250B89397B2}" dt="2022-10-17T09:23:01.759" v="102" actId="47"/>
        <pc:sldMkLst>
          <pc:docMk/>
          <pc:sldMk cId="1905765451" sldId="1876"/>
        </pc:sldMkLst>
      </pc:sldChg>
      <pc:sldMasterChg chg="delSldLayout">
        <pc:chgData name="Dan Rossiter" userId="4f36c6cf-3f21-40c8-8f95-c0a269c9ace0" providerId="ADAL" clId="{19022792-630D-4B56-B52D-B250B89397B2}" dt="2022-10-17T09:37:43.427" v="331" actId="2696"/>
        <pc:sldMasterMkLst>
          <pc:docMk/>
          <pc:sldMasterMk cId="2215032247" sldId="2147483648"/>
        </pc:sldMasterMkLst>
        <pc:sldLayoutChg chg="del">
          <pc:chgData name="Dan Rossiter" userId="4f36c6cf-3f21-40c8-8f95-c0a269c9ace0" providerId="ADAL" clId="{19022792-630D-4B56-B52D-B250B89397B2}" dt="2022-10-17T09:37:38.572" v="312" actId="2696"/>
          <pc:sldLayoutMkLst>
            <pc:docMk/>
            <pc:sldMasterMk cId="2215032247" sldId="2147483648"/>
            <pc:sldLayoutMk cId="2902011370" sldId="2147483649"/>
          </pc:sldLayoutMkLst>
        </pc:sldLayoutChg>
        <pc:sldLayoutChg chg="del">
          <pc:chgData name="Dan Rossiter" userId="4f36c6cf-3f21-40c8-8f95-c0a269c9ace0" providerId="ADAL" clId="{19022792-630D-4B56-B52D-B250B89397B2}" dt="2022-10-17T09:37:43.282" v="330" actId="2696"/>
          <pc:sldLayoutMkLst>
            <pc:docMk/>
            <pc:sldMasterMk cId="2215032247" sldId="2147483648"/>
            <pc:sldLayoutMk cId="2708061319" sldId="2147483656"/>
          </pc:sldLayoutMkLst>
        </pc:sldLayoutChg>
        <pc:sldLayoutChg chg="del">
          <pc:chgData name="Dan Rossiter" userId="4f36c6cf-3f21-40c8-8f95-c0a269c9ace0" providerId="ADAL" clId="{19022792-630D-4B56-B52D-B250B89397B2}" dt="2022-10-17T09:37:43.427" v="331" actId="2696"/>
          <pc:sldLayoutMkLst>
            <pc:docMk/>
            <pc:sldMasterMk cId="2215032247" sldId="2147483648"/>
            <pc:sldLayoutMk cId="541393635" sldId="2147483657"/>
          </pc:sldLayoutMkLst>
        </pc:sldLayoutChg>
        <pc:sldLayoutChg chg="del">
          <pc:chgData name="Dan Rossiter" userId="4f36c6cf-3f21-40c8-8f95-c0a269c9ace0" providerId="ADAL" clId="{19022792-630D-4B56-B52D-B250B89397B2}" dt="2022-10-17T09:37:42.257" v="323" actId="2696"/>
          <pc:sldLayoutMkLst>
            <pc:docMk/>
            <pc:sldMasterMk cId="2215032247" sldId="2147483648"/>
            <pc:sldLayoutMk cId="3296624536" sldId="2147483658"/>
          </pc:sldLayoutMkLst>
        </pc:sldLayoutChg>
        <pc:sldLayoutChg chg="del">
          <pc:chgData name="Dan Rossiter" userId="4f36c6cf-3f21-40c8-8f95-c0a269c9ace0" providerId="ADAL" clId="{19022792-630D-4B56-B52D-B250B89397B2}" dt="2022-10-17T09:37:42.387" v="324" actId="2696"/>
          <pc:sldLayoutMkLst>
            <pc:docMk/>
            <pc:sldMasterMk cId="2215032247" sldId="2147483648"/>
            <pc:sldLayoutMk cId="2994209108" sldId="2147483659"/>
          </pc:sldLayoutMkLst>
        </pc:sldLayoutChg>
        <pc:sldLayoutChg chg="del">
          <pc:chgData name="Dan Rossiter" userId="4f36c6cf-3f21-40c8-8f95-c0a269c9ace0" providerId="ADAL" clId="{19022792-630D-4B56-B52D-B250B89397B2}" dt="2022-10-17T09:37:42.984" v="328" actId="2696"/>
          <pc:sldLayoutMkLst>
            <pc:docMk/>
            <pc:sldMasterMk cId="2215032247" sldId="2147483648"/>
            <pc:sldLayoutMk cId="1191143639" sldId="2147483660"/>
          </pc:sldLayoutMkLst>
        </pc:sldLayoutChg>
        <pc:sldLayoutChg chg="del">
          <pc:chgData name="Dan Rossiter" userId="4f36c6cf-3f21-40c8-8f95-c0a269c9ace0" providerId="ADAL" clId="{19022792-630D-4B56-B52D-B250B89397B2}" dt="2022-10-17T09:37:43.137" v="329" actId="2696"/>
          <pc:sldLayoutMkLst>
            <pc:docMk/>
            <pc:sldMasterMk cId="2215032247" sldId="2147483648"/>
            <pc:sldLayoutMk cId="2218393902" sldId="2147483661"/>
          </pc:sldLayoutMkLst>
        </pc:sldLayoutChg>
        <pc:sldLayoutChg chg="del">
          <pc:chgData name="Dan Rossiter" userId="4f36c6cf-3f21-40c8-8f95-c0a269c9ace0" providerId="ADAL" clId="{19022792-630D-4B56-B52D-B250B89397B2}" dt="2022-10-17T09:37:38.839" v="314" actId="2696"/>
          <pc:sldLayoutMkLst>
            <pc:docMk/>
            <pc:sldMasterMk cId="2215032247" sldId="2147483648"/>
            <pc:sldLayoutMk cId="1535845883" sldId="2147483664"/>
          </pc:sldLayoutMkLst>
        </pc:sldLayoutChg>
        <pc:sldLayoutChg chg="del">
          <pc:chgData name="Dan Rossiter" userId="4f36c6cf-3f21-40c8-8f95-c0a269c9ace0" providerId="ADAL" clId="{19022792-630D-4B56-B52D-B250B89397B2}" dt="2022-10-17T09:37:40.238" v="316" actId="2696"/>
          <pc:sldLayoutMkLst>
            <pc:docMk/>
            <pc:sldMasterMk cId="2215032247" sldId="2147483648"/>
            <pc:sldLayoutMk cId="1078292358" sldId="2147483666"/>
          </pc:sldLayoutMkLst>
        </pc:sldLayoutChg>
        <pc:sldLayoutChg chg="del">
          <pc:chgData name="Dan Rossiter" userId="4f36c6cf-3f21-40c8-8f95-c0a269c9ace0" providerId="ADAL" clId="{19022792-630D-4B56-B52D-B250B89397B2}" dt="2022-10-17T09:37:40.881" v="319" actId="2696"/>
          <pc:sldLayoutMkLst>
            <pc:docMk/>
            <pc:sldMasterMk cId="2215032247" sldId="2147483648"/>
            <pc:sldLayoutMk cId="3366843275" sldId="2147483668"/>
          </pc:sldLayoutMkLst>
        </pc:sldLayoutChg>
        <pc:sldLayoutChg chg="del">
          <pc:chgData name="Dan Rossiter" userId="4f36c6cf-3f21-40c8-8f95-c0a269c9ace0" providerId="ADAL" clId="{19022792-630D-4B56-B52D-B250B89397B2}" dt="2022-10-17T09:37:41.176" v="321" actId="2696"/>
          <pc:sldLayoutMkLst>
            <pc:docMk/>
            <pc:sldMasterMk cId="2215032247" sldId="2147483648"/>
            <pc:sldLayoutMk cId="1770902784" sldId="2147483669"/>
          </pc:sldLayoutMkLst>
        </pc:sldLayoutChg>
        <pc:sldLayoutChg chg="del">
          <pc:chgData name="Dan Rossiter" userId="4f36c6cf-3f21-40c8-8f95-c0a269c9ace0" providerId="ADAL" clId="{19022792-630D-4B56-B52D-B250B89397B2}" dt="2022-10-17T09:37:40.455" v="317" actId="2696"/>
          <pc:sldLayoutMkLst>
            <pc:docMk/>
            <pc:sldMasterMk cId="2215032247" sldId="2147483648"/>
            <pc:sldLayoutMk cId="1191231891" sldId="2147483670"/>
          </pc:sldLayoutMkLst>
        </pc:sldLayoutChg>
        <pc:sldLayoutChg chg="del">
          <pc:chgData name="Dan Rossiter" userId="4f36c6cf-3f21-40c8-8f95-c0a269c9ace0" providerId="ADAL" clId="{19022792-630D-4B56-B52D-B250B89397B2}" dt="2022-10-17T09:37:42.689" v="326" actId="2696"/>
          <pc:sldLayoutMkLst>
            <pc:docMk/>
            <pc:sldMasterMk cId="2215032247" sldId="2147483648"/>
            <pc:sldLayoutMk cId="2826355788" sldId="2147483671"/>
          </pc:sldLayoutMkLst>
        </pc:sldLayoutChg>
        <pc:sldLayoutChg chg="del">
          <pc:chgData name="Dan Rossiter" userId="4f36c6cf-3f21-40c8-8f95-c0a269c9ace0" providerId="ADAL" clId="{19022792-630D-4B56-B52D-B250B89397B2}" dt="2022-10-17T09:37:42.538" v="325" actId="2696"/>
          <pc:sldLayoutMkLst>
            <pc:docMk/>
            <pc:sldMasterMk cId="2215032247" sldId="2147483648"/>
            <pc:sldLayoutMk cId="1738167779" sldId="2147483672"/>
          </pc:sldLayoutMkLst>
        </pc:sldLayoutChg>
        <pc:sldLayoutChg chg="del">
          <pc:chgData name="Dan Rossiter" userId="4f36c6cf-3f21-40c8-8f95-c0a269c9ace0" providerId="ADAL" clId="{19022792-630D-4B56-B52D-B250B89397B2}" dt="2022-10-17T09:37:42.847" v="327" actId="2696"/>
          <pc:sldLayoutMkLst>
            <pc:docMk/>
            <pc:sldMasterMk cId="2215032247" sldId="2147483648"/>
            <pc:sldLayoutMk cId="4062286655" sldId="2147483675"/>
          </pc:sldLayoutMkLst>
        </pc:sldLayoutChg>
        <pc:sldLayoutChg chg="del">
          <pc:chgData name="Dan Rossiter" userId="4f36c6cf-3f21-40c8-8f95-c0a269c9ace0" providerId="ADAL" clId="{19022792-630D-4B56-B52D-B250B89397B2}" dt="2022-10-17T09:37:38.689" v="313" actId="2696"/>
          <pc:sldLayoutMkLst>
            <pc:docMk/>
            <pc:sldMasterMk cId="2215032247" sldId="2147483648"/>
            <pc:sldLayoutMk cId="1888531511" sldId="2147483676"/>
          </pc:sldLayoutMkLst>
        </pc:sldLayoutChg>
        <pc:sldLayoutChg chg="del">
          <pc:chgData name="Dan Rossiter" userId="4f36c6cf-3f21-40c8-8f95-c0a269c9ace0" providerId="ADAL" clId="{19022792-630D-4B56-B52D-B250B89397B2}" dt="2022-10-17T09:37:40.088" v="315" actId="2696"/>
          <pc:sldLayoutMkLst>
            <pc:docMk/>
            <pc:sldMasterMk cId="2215032247" sldId="2147483648"/>
            <pc:sldLayoutMk cId="191115957" sldId="2147483677"/>
          </pc:sldLayoutMkLst>
        </pc:sldLayoutChg>
        <pc:sldLayoutChg chg="del">
          <pc:chgData name="Dan Rossiter" userId="4f36c6cf-3f21-40c8-8f95-c0a269c9ace0" providerId="ADAL" clId="{19022792-630D-4B56-B52D-B250B89397B2}" dt="2022-10-17T09:37:40.581" v="318" actId="2696"/>
          <pc:sldLayoutMkLst>
            <pc:docMk/>
            <pc:sldMasterMk cId="2215032247" sldId="2147483648"/>
            <pc:sldLayoutMk cId="4216140845" sldId="2147483678"/>
          </pc:sldLayoutMkLst>
        </pc:sldLayoutChg>
        <pc:sldLayoutChg chg="del">
          <pc:chgData name="Dan Rossiter" userId="4f36c6cf-3f21-40c8-8f95-c0a269c9ace0" providerId="ADAL" clId="{19022792-630D-4B56-B52D-B250B89397B2}" dt="2022-10-17T09:37:40.905" v="320" actId="2696"/>
          <pc:sldLayoutMkLst>
            <pc:docMk/>
            <pc:sldMasterMk cId="2215032247" sldId="2147483648"/>
            <pc:sldLayoutMk cId="575537107" sldId="2147483679"/>
          </pc:sldLayoutMkLst>
        </pc:sldLayoutChg>
        <pc:sldLayoutChg chg="del">
          <pc:chgData name="Dan Rossiter" userId="4f36c6cf-3f21-40c8-8f95-c0a269c9ace0" providerId="ADAL" clId="{19022792-630D-4B56-B52D-B250B89397B2}" dt="2022-10-17T09:37:41.205" v="322" actId="2696"/>
          <pc:sldLayoutMkLst>
            <pc:docMk/>
            <pc:sldMasterMk cId="2215032247" sldId="2147483648"/>
            <pc:sldLayoutMk cId="3892730210" sldId="214748368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BE Sector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UK Construction</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A520-427E-AD5C-B63120706676}"/>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A520-427E-AD5C-B63120706676}"/>
              </c:ext>
            </c:extLst>
          </c:dPt>
          <c:cat>
            <c:strRef>
              <c:f>Sheet1!$A$2:$A$3</c:f>
              <c:strCache>
                <c:ptCount val="2"/>
                <c:pt idx="0">
                  <c:v>Private</c:v>
                </c:pt>
                <c:pt idx="1">
                  <c:v>Public</c:v>
                </c:pt>
              </c:strCache>
            </c:strRef>
          </c:cat>
          <c:val>
            <c:numRef>
              <c:f>Sheet1!$B$2:$B$3</c:f>
              <c:numCache>
                <c:formatCode>General</c:formatCode>
                <c:ptCount val="2"/>
                <c:pt idx="0">
                  <c:v>73</c:v>
                </c:pt>
                <c:pt idx="1">
                  <c:v>26</c:v>
                </c:pt>
              </c:numCache>
            </c:numRef>
          </c:val>
          <c:extLst>
            <c:ext xmlns:c16="http://schemas.microsoft.com/office/drawing/2014/chart" uri="{C3380CC4-5D6E-409C-BE32-E72D297353CC}">
              <c16:uniqueId val="{00000000-02C6-4A9B-874B-B74435ED2B7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BE Sector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UK Construction</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A520-427E-AD5C-B63120706676}"/>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A520-427E-AD5C-B63120706676}"/>
              </c:ext>
            </c:extLst>
          </c:dPt>
          <c:cat>
            <c:strRef>
              <c:f>Sheet1!$A$2:$A$3</c:f>
              <c:strCache>
                <c:ptCount val="2"/>
                <c:pt idx="0">
                  <c:v>Private</c:v>
                </c:pt>
                <c:pt idx="1">
                  <c:v>Public</c:v>
                </c:pt>
              </c:strCache>
            </c:strRef>
          </c:cat>
          <c:val>
            <c:numRef>
              <c:f>Sheet1!$B$2:$B$3</c:f>
              <c:numCache>
                <c:formatCode>General</c:formatCode>
                <c:ptCount val="2"/>
                <c:pt idx="0">
                  <c:v>73</c:v>
                </c:pt>
                <c:pt idx="1">
                  <c:v>26</c:v>
                </c:pt>
              </c:numCache>
            </c:numRef>
          </c:val>
          <c:extLst>
            <c:ext xmlns:c16="http://schemas.microsoft.com/office/drawing/2014/chart" uri="{C3380CC4-5D6E-409C-BE32-E72D297353CC}">
              <c16:uniqueId val="{00000000-02C6-4A9B-874B-B74435ED2B7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BE Sector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UK Construction</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A520-427E-AD5C-B63120706676}"/>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A520-427E-AD5C-B63120706676}"/>
              </c:ext>
            </c:extLst>
          </c:dPt>
          <c:cat>
            <c:strRef>
              <c:f>Sheet1!$A$2:$A$3</c:f>
              <c:strCache>
                <c:ptCount val="2"/>
                <c:pt idx="0">
                  <c:v>Private</c:v>
                </c:pt>
                <c:pt idx="1">
                  <c:v>Public</c:v>
                </c:pt>
              </c:strCache>
            </c:strRef>
          </c:cat>
          <c:val>
            <c:numRef>
              <c:f>Sheet1!$B$2:$B$3</c:f>
              <c:numCache>
                <c:formatCode>General</c:formatCode>
                <c:ptCount val="2"/>
                <c:pt idx="0">
                  <c:v>73</c:v>
                </c:pt>
                <c:pt idx="1">
                  <c:v>26</c:v>
                </c:pt>
              </c:numCache>
            </c:numRef>
          </c:val>
          <c:extLst>
            <c:ext xmlns:c16="http://schemas.microsoft.com/office/drawing/2014/chart" uri="{C3380CC4-5D6E-409C-BE32-E72D297353CC}">
              <c16:uniqueId val="{00000000-02C6-4A9B-874B-B74435ED2B7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BE Sector</a:t>
            </a:r>
            <a:endParaRPr lang="en-GB"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UK Construction</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A520-427E-AD5C-B63120706676}"/>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A520-427E-AD5C-B63120706676}"/>
              </c:ext>
            </c:extLst>
          </c:dPt>
          <c:cat>
            <c:strRef>
              <c:f>Sheet1!$A$2:$A$3</c:f>
              <c:strCache>
                <c:ptCount val="2"/>
                <c:pt idx="0">
                  <c:v>Private</c:v>
                </c:pt>
                <c:pt idx="1">
                  <c:v>Public</c:v>
                </c:pt>
              </c:strCache>
            </c:strRef>
          </c:cat>
          <c:val>
            <c:numRef>
              <c:f>Sheet1!$B$2:$B$3</c:f>
              <c:numCache>
                <c:formatCode>General</c:formatCode>
                <c:ptCount val="2"/>
                <c:pt idx="0">
                  <c:v>73</c:v>
                </c:pt>
                <c:pt idx="1">
                  <c:v>26</c:v>
                </c:pt>
              </c:numCache>
            </c:numRef>
          </c:val>
          <c:extLst>
            <c:ext xmlns:c16="http://schemas.microsoft.com/office/drawing/2014/chart" uri="{C3380CC4-5D6E-409C-BE32-E72D297353CC}">
              <c16:uniqueId val="{00000000-02C6-4A9B-874B-B74435ED2B7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BB87F-0948-4C5F-8237-62E271E1883C}" type="doc">
      <dgm:prSet loTypeId="urn:microsoft.com/office/officeart/2005/8/layout/cycle8" loCatId="cycle" qsTypeId="urn:microsoft.com/office/officeart/2005/8/quickstyle/simple1" qsCatId="simple" csTypeId="urn:microsoft.com/office/officeart/2005/8/colors/accent4_2" csCatId="accent4" phldr="1"/>
      <dgm:spPr/>
    </dgm:pt>
    <dgm:pt modelId="{D73C65F8-B58F-4429-BC7E-5C657995E35D}">
      <dgm:prSet phldrT="[Text]"/>
      <dgm:spPr/>
      <dgm:t>
        <a:bodyPr/>
        <a:lstStyle/>
        <a:p>
          <a:r>
            <a:rPr lang="en-GB" dirty="0"/>
            <a:t>Process</a:t>
          </a:r>
        </a:p>
      </dgm:t>
    </dgm:pt>
    <dgm:pt modelId="{7323B473-7DDC-4E3E-8F2C-4E11F160D4FC}" type="parTrans" cxnId="{45A5BA7A-DA32-4B87-94EA-FB784ECBA979}">
      <dgm:prSet/>
      <dgm:spPr/>
      <dgm:t>
        <a:bodyPr/>
        <a:lstStyle/>
        <a:p>
          <a:endParaRPr lang="en-GB"/>
        </a:p>
      </dgm:t>
    </dgm:pt>
    <dgm:pt modelId="{164055DD-F987-4625-8360-9D287D6A534F}" type="sibTrans" cxnId="{45A5BA7A-DA32-4B87-94EA-FB784ECBA979}">
      <dgm:prSet/>
      <dgm:spPr/>
      <dgm:t>
        <a:bodyPr/>
        <a:lstStyle/>
        <a:p>
          <a:endParaRPr lang="en-GB"/>
        </a:p>
      </dgm:t>
    </dgm:pt>
    <dgm:pt modelId="{3C3041F7-E927-4D7E-BF13-A402CAB59CB6}">
      <dgm:prSet phldrT="[Text]"/>
      <dgm:spPr/>
      <dgm:t>
        <a:bodyPr/>
        <a:lstStyle/>
        <a:p>
          <a:r>
            <a:rPr lang="en-GB" dirty="0"/>
            <a:t>Technology</a:t>
          </a:r>
        </a:p>
      </dgm:t>
    </dgm:pt>
    <dgm:pt modelId="{895B7E67-6304-416C-A00C-C4CAE7434A1E}" type="parTrans" cxnId="{B6C3E6AC-21AE-478F-9424-590C087F24FB}">
      <dgm:prSet/>
      <dgm:spPr/>
      <dgm:t>
        <a:bodyPr/>
        <a:lstStyle/>
        <a:p>
          <a:endParaRPr lang="en-GB"/>
        </a:p>
      </dgm:t>
    </dgm:pt>
    <dgm:pt modelId="{9190E1A8-328D-4473-8605-91CEBD7A0F9B}" type="sibTrans" cxnId="{B6C3E6AC-21AE-478F-9424-590C087F24FB}">
      <dgm:prSet/>
      <dgm:spPr/>
      <dgm:t>
        <a:bodyPr/>
        <a:lstStyle/>
        <a:p>
          <a:endParaRPr lang="en-GB"/>
        </a:p>
      </dgm:t>
    </dgm:pt>
    <dgm:pt modelId="{27C598B6-E9FC-4A0F-B68C-C2DDE1B6BC37}">
      <dgm:prSet phldrT="[Text]"/>
      <dgm:spPr/>
      <dgm:t>
        <a:bodyPr/>
        <a:lstStyle/>
        <a:p>
          <a:r>
            <a:rPr lang="en-GB" dirty="0"/>
            <a:t>People</a:t>
          </a:r>
        </a:p>
      </dgm:t>
    </dgm:pt>
    <dgm:pt modelId="{ED0C9D37-BB46-4158-A937-AFC5AE2CEDD6}" type="parTrans" cxnId="{8E399BA3-EC17-4C5B-A66B-D0CFC764386E}">
      <dgm:prSet/>
      <dgm:spPr/>
      <dgm:t>
        <a:bodyPr/>
        <a:lstStyle/>
        <a:p>
          <a:endParaRPr lang="en-GB"/>
        </a:p>
      </dgm:t>
    </dgm:pt>
    <dgm:pt modelId="{A2F8FE2A-556A-4874-A0C2-5F1088456AAB}" type="sibTrans" cxnId="{8E399BA3-EC17-4C5B-A66B-D0CFC764386E}">
      <dgm:prSet/>
      <dgm:spPr/>
      <dgm:t>
        <a:bodyPr/>
        <a:lstStyle/>
        <a:p>
          <a:endParaRPr lang="en-GB"/>
        </a:p>
      </dgm:t>
    </dgm:pt>
    <dgm:pt modelId="{3F7C1093-C757-4636-B22D-6659BF53BE3D}" type="pres">
      <dgm:prSet presAssocID="{E1ABB87F-0948-4C5F-8237-62E271E1883C}" presName="compositeShape" presStyleCnt="0">
        <dgm:presLayoutVars>
          <dgm:chMax val="7"/>
          <dgm:dir/>
          <dgm:resizeHandles val="exact"/>
        </dgm:presLayoutVars>
      </dgm:prSet>
      <dgm:spPr/>
    </dgm:pt>
    <dgm:pt modelId="{DE86C3FA-F50A-46BF-B9E1-BDDBBEB78262}" type="pres">
      <dgm:prSet presAssocID="{E1ABB87F-0948-4C5F-8237-62E271E1883C}" presName="wedge1" presStyleLbl="node1" presStyleIdx="0" presStyleCnt="3"/>
      <dgm:spPr/>
    </dgm:pt>
    <dgm:pt modelId="{709DDB8F-964D-4317-86C7-D2F17249E105}" type="pres">
      <dgm:prSet presAssocID="{E1ABB87F-0948-4C5F-8237-62E271E1883C}" presName="dummy1a" presStyleCnt="0"/>
      <dgm:spPr/>
    </dgm:pt>
    <dgm:pt modelId="{DCE2F57D-EF8A-4A04-8C36-13ECCDD7BCF3}" type="pres">
      <dgm:prSet presAssocID="{E1ABB87F-0948-4C5F-8237-62E271E1883C}" presName="dummy1b" presStyleCnt="0"/>
      <dgm:spPr/>
    </dgm:pt>
    <dgm:pt modelId="{4D0ECDA5-D6B8-46E9-BB56-B639E369105B}" type="pres">
      <dgm:prSet presAssocID="{E1ABB87F-0948-4C5F-8237-62E271E1883C}" presName="wedge1Tx" presStyleLbl="node1" presStyleIdx="0" presStyleCnt="3">
        <dgm:presLayoutVars>
          <dgm:chMax val="0"/>
          <dgm:chPref val="0"/>
          <dgm:bulletEnabled val="1"/>
        </dgm:presLayoutVars>
      </dgm:prSet>
      <dgm:spPr/>
    </dgm:pt>
    <dgm:pt modelId="{4C7926EA-F1FA-49B0-A9C6-4779D5733DDE}" type="pres">
      <dgm:prSet presAssocID="{E1ABB87F-0948-4C5F-8237-62E271E1883C}" presName="wedge2" presStyleLbl="node1" presStyleIdx="1" presStyleCnt="3"/>
      <dgm:spPr/>
    </dgm:pt>
    <dgm:pt modelId="{2D9023E8-BC4E-4B37-93F1-BD3EF2990AF2}" type="pres">
      <dgm:prSet presAssocID="{E1ABB87F-0948-4C5F-8237-62E271E1883C}" presName="dummy2a" presStyleCnt="0"/>
      <dgm:spPr/>
    </dgm:pt>
    <dgm:pt modelId="{5A39EF73-EB71-48F3-9714-296D65C9EFD3}" type="pres">
      <dgm:prSet presAssocID="{E1ABB87F-0948-4C5F-8237-62E271E1883C}" presName="dummy2b" presStyleCnt="0"/>
      <dgm:spPr/>
    </dgm:pt>
    <dgm:pt modelId="{0F614392-93A8-40EA-A0A6-D8AEE8149E94}" type="pres">
      <dgm:prSet presAssocID="{E1ABB87F-0948-4C5F-8237-62E271E1883C}" presName="wedge2Tx" presStyleLbl="node1" presStyleIdx="1" presStyleCnt="3">
        <dgm:presLayoutVars>
          <dgm:chMax val="0"/>
          <dgm:chPref val="0"/>
          <dgm:bulletEnabled val="1"/>
        </dgm:presLayoutVars>
      </dgm:prSet>
      <dgm:spPr/>
    </dgm:pt>
    <dgm:pt modelId="{BF78CBED-E299-44A1-88F0-1B01EC38C074}" type="pres">
      <dgm:prSet presAssocID="{E1ABB87F-0948-4C5F-8237-62E271E1883C}" presName="wedge3" presStyleLbl="node1" presStyleIdx="2" presStyleCnt="3"/>
      <dgm:spPr/>
    </dgm:pt>
    <dgm:pt modelId="{D8B3189B-26EA-41E9-911C-D2164B99766D}" type="pres">
      <dgm:prSet presAssocID="{E1ABB87F-0948-4C5F-8237-62E271E1883C}" presName="dummy3a" presStyleCnt="0"/>
      <dgm:spPr/>
    </dgm:pt>
    <dgm:pt modelId="{4A668B94-40A6-4BB6-B3E6-1F108A4AD685}" type="pres">
      <dgm:prSet presAssocID="{E1ABB87F-0948-4C5F-8237-62E271E1883C}" presName="dummy3b" presStyleCnt="0"/>
      <dgm:spPr/>
    </dgm:pt>
    <dgm:pt modelId="{192FCAB6-EAC2-40DC-A62B-1B8A3A66F3A5}" type="pres">
      <dgm:prSet presAssocID="{E1ABB87F-0948-4C5F-8237-62E271E1883C}" presName="wedge3Tx" presStyleLbl="node1" presStyleIdx="2" presStyleCnt="3">
        <dgm:presLayoutVars>
          <dgm:chMax val="0"/>
          <dgm:chPref val="0"/>
          <dgm:bulletEnabled val="1"/>
        </dgm:presLayoutVars>
      </dgm:prSet>
      <dgm:spPr/>
    </dgm:pt>
    <dgm:pt modelId="{ECB29C00-655D-487F-9F3F-75CB00FF5837}" type="pres">
      <dgm:prSet presAssocID="{164055DD-F987-4625-8360-9D287D6A534F}" presName="arrowWedge1" presStyleLbl="fgSibTrans2D1" presStyleIdx="0" presStyleCnt="3"/>
      <dgm:spPr/>
    </dgm:pt>
    <dgm:pt modelId="{307D9A69-6517-4881-81BA-213D483E2528}" type="pres">
      <dgm:prSet presAssocID="{9190E1A8-328D-4473-8605-91CEBD7A0F9B}" presName="arrowWedge2" presStyleLbl="fgSibTrans2D1" presStyleIdx="1" presStyleCnt="3"/>
      <dgm:spPr/>
    </dgm:pt>
    <dgm:pt modelId="{D651229E-45F2-4D04-97CB-51F8DA619E18}" type="pres">
      <dgm:prSet presAssocID="{A2F8FE2A-556A-4874-A0C2-5F1088456AAB}" presName="arrowWedge3" presStyleLbl="fgSibTrans2D1" presStyleIdx="2" presStyleCnt="3"/>
      <dgm:spPr/>
    </dgm:pt>
  </dgm:ptLst>
  <dgm:cxnLst>
    <dgm:cxn modelId="{779F6B0A-7AD3-43D8-AEE3-7994D05273DE}" type="presOf" srcId="{27C598B6-E9FC-4A0F-B68C-C2DDE1B6BC37}" destId="{192FCAB6-EAC2-40DC-A62B-1B8A3A66F3A5}" srcOrd="1" destOrd="0" presId="urn:microsoft.com/office/officeart/2005/8/layout/cycle8"/>
    <dgm:cxn modelId="{147C1824-F424-4BAD-8492-77437D8B711C}" type="presOf" srcId="{3C3041F7-E927-4D7E-BF13-A402CAB59CB6}" destId="{0F614392-93A8-40EA-A0A6-D8AEE8149E94}" srcOrd="1" destOrd="0" presId="urn:microsoft.com/office/officeart/2005/8/layout/cycle8"/>
    <dgm:cxn modelId="{5EE48B25-CB7E-41D6-8464-24330610B6E3}" type="presOf" srcId="{27C598B6-E9FC-4A0F-B68C-C2DDE1B6BC37}" destId="{BF78CBED-E299-44A1-88F0-1B01EC38C074}" srcOrd="0" destOrd="0" presId="urn:microsoft.com/office/officeart/2005/8/layout/cycle8"/>
    <dgm:cxn modelId="{45A5BA7A-DA32-4B87-94EA-FB784ECBA979}" srcId="{E1ABB87F-0948-4C5F-8237-62E271E1883C}" destId="{D73C65F8-B58F-4429-BC7E-5C657995E35D}" srcOrd="0" destOrd="0" parTransId="{7323B473-7DDC-4E3E-8F2C-4E11F160D4FC}" sibTransId="{164055DD-F987-4625-8360-9D287D6A534F}"/>
    <dgm:cxn modelId="{4BFAE882-B055-428A-A8E5-580352A08157}" type="presOf" srcId="{D73C65F8-B58F-4429-BC7E-5C657995E35D}" destId="{4D0ECDA5-D6B8-46E9-BB56-B639E369105B}" srcOrd="1" destOrd="0" presId="urn:microsoft.com/office/officeart/2005/8/layout/cycle8"/>
    <dgm:cxn modelId="{71D27297-D31F-4C33-B328-57DCA967149F}" type="presOf" srcId="{E1ABB87F-0948-4C5F-8237-62E271E1883C}" destId="{3F7C1093-C757-4636-B22D-6659BF53BE3D}" srcOrd="0" destOrd="0" presId="urn:microsoft.com/office/officeart/2005/8/layout/cycle8"/>
    <dgm:cxn modelId="{8E399BA3-EC17-4C5B-A66B-D0CFC764386E}" srcId="{E1ABB87F-0948-4C5F-8237-62E271E1883C}" destId="{27C598B6-E9FC-4A0F-B68C-C2DDE1B6BC37}" srcOrd="2" destOrd="0" parTransId="{ED0C9D37-BB46-4158-A937-AFC5AE2CEDD6}" sibTransId="{A2F8FE2A-556A-4874-A0C2-5F1088456AAB}"/>
    <dgm:cxn modelId="{B6C3E6AC-21AE-478F-9424-590C087F24FB}" srcId="{E1ABB87F-0948-4C5F-8237-62E271E1883C}" destId="{3C3041F7-E927-4D7E-BF13-A402CAB59CB6}" srcOrd="1" destOrd="0" parTransId="{895B7E67-6304-416C-A00C-C4CAE7434A1E}" sibTransId="{9190E1A8-328D-4473-8605-91CEBD7A0F9B}"/>
    <dgm:cxn modelId="{57EA29C7-6A81-49E6-81AF-3AE0083B45DA}" type="presOf" srcId="{D73C65F8-B58F-4429-BC7E-5C657995E35D}" destId="{DE86C3FA-F50A-46BF-B9E1-BDDBBEB78262}" srcOrd="0" destOrd="0" presId="urn:microsoft.com/office/officeart/2005/8/layout/cycle8"/>
    <dgm:cxn modelId="{18455DE0-5452-4D0E-A0EA-4E8B559C00B5}" type="presOf" srcId="{3C3041F7-E927-4D7E-BF13-A402CAB59CB6}" destId="{4C7926EA-F1FA-49B0-A9C6-4779D5733DDE}" srcOrd="0" destOrd="0" presId="urn:microsoft.com/office/officeart/2005/8/layout/cycle8"/>
    <dgm:cxn modelId="{8DD3AC06-178A-40B1-9D57-6C19A1D7841E}" type="presParOf" srcId="{3F7C1093-C757-4636-B22D-6659BF53BE3D}" destId="{DE86C3FA-F50A-46BF-B9E1-BDDBBEB78262}" srcOrd="0" destOrd="0" presId="urn:microsoft.com/office/officeart/2005/8/layout/cycle8"/>
    <dgm:cxn modelId="{948D8BE8-CA15-4860-828B-2BA44DA52BFB}" type="presParOf" srcId="{3F7C1093-C757-4636-B22D-6659BF53BE3D}" destId="{709DDB8F-964D-4317-86C7-D2F17249E105}" srcOrd="1" destOrd="0" presId="urn:microsoft.com/office/officeart/2005/8/layout/cycle8"/>
    <dgm:cxn modelId="{82170F78-D4EF-4DFC-AD65-731CA80AD1D9}" type="presParOf" srcId="{3F7C1093-C757-4636-B22D-6659BF53BE3D}" destId="{DCE2F57D-EF8A-4A04-8C36-13ECCDD7BCF3}" srcOrd="2" destOrd="0" presId="urn:microsoft.com/office/officeart/2005/8/layout/cycle8"/>
    <dgm:cxn modelId="{0F27524D-9823-439A-8B21-0F72FA170BF8}" type="presParOf" srcId="{3F7C1093-C757-4636-B22D-6659BF53BE3D}" destId="{4D0ECDA5-D6B8-46E9-BB56-B639E369105B}" srcOrd="3" destOrd="0" presId="urn:microsoft.com/office/officeart/2005/8/layout/cycle8"/>
    <dgm:cxn modelId="{3D490BE8-7BA7-444C-9639-EB2B9F74212B}" type="presParOf" srcId="{3F7C1093-C757-4636-B22D-6659BF53BE3D}" destId="{4C7926EA-F1FA-49B0-A9C6-4779D5733DDE}" srcOrd="4" destOrd="0" presId="urn:microsoft.com/office/officeart/2005/8/layout/cycle8"/>
    <dgm:cxn modelId="{8C52EAC6-AEE9-4CC6-B549-5E7AE1CF7EEF}" type="presParOf" srcId="{3F7C1093-C757-4636-B22D-6659BF53BE3D}" destId="{2D9023E8-BC4E-4B37-93F1-BD3EF2990AF2}" srcOrd="5" destOrd="0" presId="urn:microsoft.com/office/officeart/2005/8/layout/cycle8"/>
    <dgm:cxn modelId="{12A96D78-7A26-4559-AF11-C744F530A100}" type="presParOf" srcId="{3F7C1093-C757-4636-B22D-6659BF53BE3D}" destId="{5A39EF73-EB71-48F3-9714-296D65C9EFD3}" srcOrd="6" destOrd="0" presId="urn:microsoft.com/office/officeart/2005/8/layout/cycle8"/>
    <dgm:cxn modelId="{CD85DD55-970A-4D5A-B2BB-D2C165257172}" type="presParOf" srcId="{3F7C1093-C757-4636-B22D-6659BF53BE3D}" destId="{0F614392-93A8-40EA-A0A6-D8AEE8149E94}" srcOrd="7" destOrd="0" presId="urn:microsoft.com/office/officeart/2005/8/layout/cycle8"/>
    <dgm:cxn modelId="{C5D74D59-4687-4EAC-B6B2-8226553A6821}" type="presParOf" srcId="{3F7C1093-C757-4636-B22D-6659BF53BE3D}" destId="{BF78CBED-E299-44A1-88F0-1B01EC38C074}" srcOrd="8" destOrd="0" presId="urn:microsoft.com/office/officeart/2005/8/layout/cycle8"/>
    <dgm:cxn modelId="{5505DE89-332B-49EE-9D38-B83FD944B270}" type="presParOf" srcId="{3F7C1093-C757-4636-B22D-6659BF53BE3D}" destId="{D8B3189B-26EA-41E9-911C-D2164B99766D}" srcOrd="9" destOrd="0" presId="urn:microsoft.com/office/officeart/2005/8/layout/cycle8"/>
    <dgm:cxn modelId="{4876F508-8308-4C35-AE3D-F62DB356C5F7}" type="presParOf" srcId="{3F7C1093-C757-4636-B22D-6659BF53BE3D}" destId="{4A668B94-40A6-4BB6-B3E6-1F108A4AD685}" srcOrd="10" destOrd="0" presId="urn:microsoft.com/office/officeart/2005/8/layout/cycle8"/>
    <dgm:cxn modelId="{F634771B-C88D-45D0-9817-6835CB221C05}" type="presParOf" srcId="{3F7C1093-C757-4636-B22D-6659BF53BE3D}" destId="{192FCAB6-EAC2-40DC-A62B-1B8A3A66F3A5}" srcOrd="11" destOrd="0" presId="urn:microsoft.com/office/officeart/2005/8/layout/cycle8"/>
    <dgm:cxn modelId="{804629A8-9BC4-4176-9EED-8DBF655FFA94}" type="presParOf" srcId="{3F7C1093-C757-4636-B22D-6659BF53BE3D}" destId="{ECB29C00-655D-487F-9F3F-75CB00FF5837}" srcOrd="12" destOrd="0" presId="urn:microsoft.com/office/officeart/2005/8/layout/cycle8"/>
    <dgm:cxn modelId="{B4829099-3035-44B2-8C8E-5C7F1B80F671}" type="presParOf" srcId="{3F7C1093-C757-4636-B22D-6659BF53BE3D}" destId="{307D9A69-6517-4881-81BA-213D483E2528}" srcOrd="13" destOrd="0" presId="urn:microsoft.com/office/officeart/2005/8/layout/cycle8"/>
    <dgm:cxn modelId="{AAE575D2-95A3-47F5-B93E-B9C349163D70}" type="presParOf" srcId="{3F7C1093-C757-4636-B22D-6659BF53BE3D}" destId="{D651229E-45F2-4D04-97CB-51F8DA619E1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6C3FA-F50A-46BF-B9E1-BDDBBEB78262}">
      <dsp:nvSpPr>
        <dsp:cNvPr id="0" name=""/>
        <dsp:cNvSpPr/>
      </dsp:nvSpPr>
      <dsp:spPr>
        <a:xfrm>
          <a:off x="1185752" y="215002"/>
          <a:ext cx="2778491" cy="2778491"/>
        </a:xfrm>
        <a:prstGeom prst="pie">
          <a:avLst>
            <a:gd name="adj1" fmla="val 16200000"/>
            <a:gd name="adj2" fmla="val 1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Process</a:t>
          </a:r>
        </a:p>
      </dsp:txBody>
      <dsp:txXfrm>
        <a:off x="2650083" y="803777"/>
        <a:ext cx="992318" cy="826932"/>
      </dsp:txXfrm>
    </dsp:sp>
    <dsp:sp modelId="{4C7926EA-F1FA-49B0-A9C6-4779D5733DDE}">
      <dsp:nvSpPr>
        <dsp:cNvPr id="0" name=""/>
        <dsp:cNvSpPr/>
      </dsp:nvSpPr>
      <dsp:spPr>
        <a:xfrm>
          <a:off x="1128528" y="314234"/>
          <a:ext cx="2778491" cy="2778491"/>
        </a:xfrm>
        <a:prstGeom prst="pie">
          <a:avLst>
            <a:gd name="adj1" fmla="val 1800000"/>
            <a:gd name="adj2" fmla="val 90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Technology</a:t>
          </a:r>
        </a:p>
      </dsp:txBody>
      <dsp:txXfrm>
        <a:off x="1790074" y="2116945"/>
        <a:ext cx="1488477" cy="727700"/>
      </dsp:txXfrm>
    </dsp:sp>
    <dsp:sp modelId="{BF78CBED-E299-44A1-88F0-1B01EC38C074}">
      <dsp:nvSpPr>
        <dsp:cNvPr id="0" name=""/>
        <dsp:cNvSpPr/>
      </dsp:nvSpPr>
      <dsp:spPr>
        <a:xfrm>
          <a:off x="1071305" y="215002"/>
          <a:ext cx="2778491" cy="2778491"/>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People</a:t>
          </a:r>
        </a:p>
      </dsp:txBody>
      <dsp:txXfrm>
        <a:off x="1393146" y="803777"/>
        <a:ext cx="992318" cy="826932"/>
      </dsp:txXfrm>
    </dsp:sp>
    <dsp:sp modelId="{ECB29C00-655D-487F-9F3F-75CB00FF5837}">
      <dsp:nvSpPr>
        <dsp:cNvPr id="0" name=""/>
        <dsp:cNvSpPr/>
      </dsp:nvSpPr>
      <dsp:spPr>
        <a:xfrm>
          <a:off x="1013979" y="43000"/>
          <a:ext cx="3122495" cy="3122495"/>
        </a:xfrm>
        <a:prstGeom prst="circularArrow">
          <a:avLst>
            <a:gd name="adj1" fmla="val 5085"/>
            <a:gd name="adj2" fmla="val 327528"/>
            <a:gd name="adj3" fmla="val 1472472"/>
            <a:gd name="adj4" fmla="val 1619943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7D9A69-6517-4881-81BA-213D483E2528}">
      <dsp:nvSpPr>
        <dsp:cNvPr id="0" name=""/>
        <dsp:cNvSpPr/>
      </dsp:nvSpPr>
      <dsp:spPr>
        <a:xfrm>
          <a:off x="956526" y="142056"/>
          <a:ext cx="3122495" cy="3122495"/>
        </a:xfrm>
        <a:prstGeom prst="circularArrow">
          <a:avLst>
            <a:gd name="adj1" fmla="val 5085"/>
            <a:gd name="adj2" fmla="val 327528"/>
            <a:gd name="adj3" fmla="val 8671970"/>
            <a:gd name="adj4" fmla="val 180050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51229E-45F2-4D04-97CB-51F8DA619E18}">
      <dsp:nvSpPr>
        <dsp:cNvPr id="0" name=""/>
        <dsp:cNvSpPr/>
      </dsp:nvSpPr>
      <dsp:spPr>
        <a:xfrm>
          <a:off x="899073" y="43000"/>
          <a:ext cx="3122495" cy="3122495"/>
        </a:xfrm>
        <a:prstGeom prst="circularArrow">
          <a:avLst>
            <a:gd name="adj1" fmla="val 5085"/>
            <a:gd name="adj2" fmla="val 327528"/>
            <a:gd name="adj3" fmla="val 15873039"/>
            <a:gd name="adj4" fmla="val 90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F3F4B-7FAB-4B92-B2A6-277559E494E5}" type="datetimeFigureOut">
              <a:rPr lang="en-GB" smtClean="0"/>
              <a:t>20/10/2022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C7081-3BB7-4500-95E8-07BE8BB2EBFF}" type="slidenum">
              <a:rPr lang="en-GB" smtClean="0"/>
              <a:t>‹#›</a:t>
            </a:fld>
            <a:endParaRPr lang="en-GB"/>
          </a:p>
        </p:txBody>
      </p:sp>
    </p:spTree>
    <p:extLst>
      <p:ext uri="{BB962C8B-B14F-4D97-AF65-F5344CB8AC3E}">
        <p14:creationId xmlns:p14="http://schemas.microsoft.com/office/powerpoint/2010/main" val="208597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a:t>Key points:</a:t>
            </a:r>
          </a:p>
          <a:p>
            <a:pPr marL="171450" indent="-171450">
              <a:buFont typeface="Arial" panose="020B0604020202020204" pitchFamily="34" charset="0"/>
              <a:buChar char="•"/>
            </a:pPr>
            <a:r>
              <a:rPr lang="en-GB" dirty="0"/>
              <a:t>A BEIS (then BIS) facilitated working party came up with the following hypothesis.</a:t>
            </a:r>
          </a:p>
          <a:p>
            <a:pPr marL="171450" indent="-171450">
              <a:buFont typeface="Arial" panose="020B0604020202020204" pitchFamily="34" charset="0"/>
              <a:buChar char="•"/>
            </a:pPr>
            <a:r>
              <a:rPr lang="en-GB" dirty="0"/>
              <a:t>Hypothesis considered whole life cost and carbon performance</a:t>
            </a:r>
          </a:p>
          <a:p>
            <a:pPr marL="171450" indent="-171450">
              <a:buFont typeface="Arial" panose="020B0604020202020204" pitchFamily="34" charset="0"/>
              <a:buChar char="•"/>
            </a:pPr>
            <a:r>
              <a:rPr lang="en-GB" dirty="0"/>
              <a:t>Strategy had push (how to help) and pull (benchmark to meet)</a:t>
            </a:r>
          </a:p>
          <a:p>
            <a:pPr marL="171450" indent="-171450">
              <a:buFont typeface="Arial" panose="020B0604020202020204" pitchFamily="34" charset="0"/>
              <a:buChar char="•"/>
            </a:pPr>
            <a:r>
              <a:rPr lang="en-GB" dirty="0"/>
              <a:t>Standards were seen as key</a:t>
            </a:r>
          </a:p>
        </p:txBody>
      </p:sp>
      <p:sp>
        <p:nvSpPr>
          <p:cNvPr id="4" name="Slide Number Placeholder 3"/>
          <p:cNvSpPr>
            <a:spLocks noGrp="1"/>
          </p:cNvSpPr>
          <p:nvPr>
            <p:ph type="sldNum" sz="quarter" idx="5"/>
          </p:nvPr>
        </p:nvSpPr>
        <p:spPr/>
        <p:txBody>
          <a:bodyPr/>
          <a:lstStyle/>
          <a:p>
            <a:fld id="{632C7081-3BB7-4500-95E8-07BE8BB2EBFF}" type="slidenum">
              <a:rPr lang="en-GB" smtClean="0"/>
              <a:t>2</a:t>
            </a:fld>
            <a:endParaRPr lang="en-GB"/>
          </a:p>
        </p:txBody>
      </p:sp>
    </p:spTree>
    <p:extLst>
      <p:ext uri="{BB962C8B-B14F-4D97-AF65-F5344CB8AC3E}">
        <p14:creationId xmlns:p14="http://schemas.microsoft.com/office/powerpoint/2010/main" val="84664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a:t>Key points:</a:t>
            </a:r>
          </a:p>
          <a:p>
            <a:pPr marL="171450" indent="-171450">
              <a:buFont typeface="Arial" panose="020B0604020202020204" pitchFamily="34" charset="0"/>
              <a:buChar char="•"/>
            </a:pPr>
            <a:r>
              <a:rPr lang="en-GB" dirty="0"/>
              <a:t>Following the publication of the 2011 Govt. construction strategy document, BSI supported UK Govt. through a coordinated standards development activity.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Notes: This deck intentionally avoids using “BIM Level 2” as the UK is trying to move beyond it.  This phase is effectively the BIM Level 2 phase.</a:t>
            </a:r>
          </a:p>
          <a:p>
            <a:endParaRPr lang="en-GB" dirty="0"/>
          </a:p>
        </p:txBody>
      </p:sp>
      <p:sp>
        <p:nvSpPr>
          <p:cNvPr id="4" name="Slide Number Placeholder 3"/>
          <p:cNvSpPr>
            <a:spLocks noGrp="1"/>
          </p:cNvSpPr>
          <p:nvPr>
            <p:ph type="sldNum" sz="quarter" idx="5"/>
          </p:nvPr>
        </p:nvSpPr>
        <p:spPr/>
        <p:txBody>
          <a:bodyPr/>
          <a:lstStyle/>
          <a:p>
            <a:fld id="{632C7081-3BB7-4500-95E8-07BE8BB2EBFF}" type="slidenum">
              <a:rPr lang="en-GB" smtClean="0"/>
              <a:t>3</a:t>
            </a:fld>
            <a:endParaRPr lang="en-GB"/>
          </a:p>
        </p:txBody>
      </p:sp>
    </p:spTree>
    <p:extLst>
      <p:ext uri="{BB962C8B-B14F-4D97-AF65-F5344CB8AC3E}">
        <p14:creationId xmlns:p14="http://schemas.microsoft.com/office/powerpoint/2010/main" val="403047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a:t>Key points:</a:t>
            </a:r>
          </a:p>
          <a:p>
            <a:pPr marL="171450" indent="-171450">
              <a:buFont typeface="Arial" panose="020B0604020202020204" pitchFamily="34" charset="0"/>
              <a:buChar char="•"/>
            </a:pPr>
            <a:r>
              <a:rPr lang="en-GB" dirty="0"/>
              <a:t>Like PAS 55 &gt; ISO 55000 and many others.  UK showed leadership that was integrated into international good practice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Notes: This deck intentionally avoids using “BIM Level 2” as the UK is trying to move beyond it.  This phase is effectively the transition from “BIM Level 2” to the “UK BIM Framework”</a:t>
            </a:r>
          </a:p>
          <a:p>
            <a:endParaRPr lang="en-GB" dirty="0"/>
          </a:p>
        </p:txBody>
      </p:sp>
      <p:sp>
        <p:nvSpPr>
          <p:cNvPr id="4" name="Slide Number Placeholder 3"/>
          <p:cNvSpPr>
            <a:spLocks noGrp="1"/>
          </p:cNvSpPr>
          <p:nvPr>
            <p:ph type="sldNum" sz="quarter" idx="5"/>
          </p:nvPr>
        </p:nvSpPr>
        <p:spPr/>
        <p:txBody>
          <a:bodyPr/>
          <a:lstStyle/>
          <a:p>
            <a:fld id="{632C7081-3BB7-4500-95E8-07BE8BB2EBFF}" type="slidenum">
              <a:rPr lang="en-GB" smtClean="0"/>
              <a:t>4</a:t>
            </a:fld>
            <a:endParaRPr lang="en-GB"/>
          </a:p>
        </p:txBody>
      </p:sp>
    </p:spTree>
    <p:extLst>
      <p:ext uri="{BB962C8B-B14F-4D97-AF65-F5344CB8AC3E}">
        <p14:creationId xmlns:p14="http://schemas.microsoft.com/office/powerpoint/2010/main" val="271358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a:t>Key points:</a:t>
            </a:r>
          </a:p>
          <a:p>
            <a:pPr marL="171450" indent="-171450">
              <a:buFont typeface="Arial" panose="020B0604020202020204" pitchFamily="34" charset="0"/>
              <a:buChar char="•"/>
            </a:pPr>
            <a:r>
              <a:rPr lang="en-GB" dirty="0" err="1"/>
              <a:t>Nima</a:t>
            </a:r>
            <a:r>
              <a:rPr lang="en-GB" dirty="0"/>
              <a:t> (formally the UK BIM Alliance) co-convene the UK BIM Framework with BSI</a:t>
            </a:r>
          </a:p>
          <a:p>
            <a:pPr marL="171450" indent="-171450">
              <a:buFont typeface="Arial" panose="020B0604020202020204" pitchFamily="34" charset="0"/>
              <a:buChar char="•"/>
            </a:pPr>
            <a:r>
              <a:rPr lang="en-GB" dirty="0"/>
              <a:t>Stakeholders like BEIS, IPA, and Construction leadership council sit on its strategy board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Notes: CDBB was a part of this relationship but have since been disbanded.</a:t>
            </a:r>
          </a:p>
          <a:p>
            <a:endParaRPr lang="en-GB" dirty="0"/>
          </a:p>
          <a:p>
            <a:endParaRPr lang="en-GB" dirty="0"/>
          </a:p>
        </p:txBody>
      </p:sp>
      <p:sp>
        <p:nvSpPr>
          <p:cNvPr id="4" name="Slide Number Placeholder 3"/>
          <p:cNvSpPr>
            <a:spLocks noGrp="1"/>
          </p:cNvSpPr>
          <p:nvPr>
            <p:ph type="sldNum" sz="quarter" idx="5"/>
          </p:nvPr>
        </p:nvSpPr>
        <p:spPr/>
        <p:txBody>
          <a:bodyPr/>
          <a:lstStyle/>
          <a:p>
            <a:fld id="{632C7081-3BB7-4500-95E8-07BE8BB2EBFF}" type="slidenum">
              <a:rPr lang="en-GB" smtClean="0"/>
              <a:t>5</a:t>
            </a:fld>
            <a:endParaRPr lang="en-GB"/>
          </a:p>
        </p:txBody>
      </p:sp>
    </p:spTree>
    <p:extLst>
      <p:ext uri="{BB962C8B-B14F-4D97-AF65-F5344CB8AC3E}">
        <p14:creationId xmlns:p14="http://schemas.microsoft.com/office/powerpoint/2010/main" val="114873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a:t>Key points:</a:t>
            </a:r>
          </a:p>
          <a:p>
            <a:pPr marL="171450" indent="-171450">
              <a:buFont typeface="Arial" panose="020B0604020202020204" pitchFamily="34" charset="0"/>
              <a:buChar char="•"/>
            </a:pPr>
            <a:r>
              <a:rPr lang="en-GB" dirty="0"/>
              <a:t>In 2020, the construction playbook cited the UK BIM Framework, showing UK Govt. continued confidence in the UK approach</a:t>
            </a:r>
          </a:p>
          <a:p>
            <a:pPr marL="171450" indent="-171450">
              <a:buFont typeface="Arial" panose="020B0604020202020204" pitchFamily="34" charset="0"/>
              <a:buChar char="•"/>
            </a:pPr>
            <a:r>
              <a:rPr lang="en-GB" dirty="0"/>
              <a:t>In 2021, the TIP roadmap provided an updated mandate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Note: Pink box shows devolved mandates for BIM; making it UK-wide.</a:t>
            </a:r>
          </a:p>
          <a:p>
            <a:endParaRPr lang="en-GB" dirty="0"/>
          </a:p>
          <a:p>
            <a:endParaRPr lang="en-GB" dirty="0"/>
          </a:p>
        </p:txBody>
      </p:sp>
      <p:sp>
        <p:nvSpPr>
          <p:cNvPr id="4" name="Slide Number Placeholder 3"/>
          <p:cNvSpPr>
            <a:spLocks noGrp="1"/>
          </p:cNvSpPr>
          <p:nvPr>
            <p:ph type="sldNum" sz="quarter" idx="5"/>
          </p:nvPr>
        </p:nvSpPr>
        <p:spPr/>
        <p:txBody>
          <a:bodyPr/>
          <a:lstStyle/>
          <a:p>
            <a:fld id="{36101952-F651-4071-B9D6-F57819A0BA0B}" type="slidenum">
              <a:rPr lang="en-GB" smtClean="0"/>
              <a:t>7</a:t>
            </a:fld>
            <a:endParaRPr lang="en-GB"/>
          </a:p>
        </p:txBody>
      </p:sp>
    </p:spTree>
    <p:extLst>
      <p:ext uri="{BB962C8B-B14F-4D97-AF65-F5344CB8AC3E}">
        <p14:creationId xmlns:p14="http://schemas.microsoft.com/office/powerpoint/2010/main" val="8600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a:t>Key points:</a:t>
            </a:r>
          </a:p>
          <a:p>
            <a:pPr marL="171450" indent="-171450">
              <a:buFont typeface="Arial" panose="020B0604020202020204" pitchFamily="34" charset="0"/>
              <a:buChar char="•"/>
            </a:pPr>
            <a:r>
              <a:rPr lang="en-GB" dirty="0"/>
              <a:t>In 2020, the construction playbook cited the UK BIM Framework, showing UK Govt. continued confidence in the UK approach</a:t>
            </a:r>
          </a:p>
          <a:p>
            <a:pPr marL="171450" indent="-171450">
              <a:buFont typeface="Arial" panose="020B0604020202020204" pitchFamily="34" charset="0"/>
              <a:buChar char="•"/>
            </a:pPr>
            <a:r>
              <a:rPr lang="en-GB" dirty="0"/>
              <a:t>In 2021, the TIP roadmap provided an updated mandate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Note: Pink box shows devolved mandates for BIM; making it UK-wide.</a:t>
            </a:r>
          </a:p>
          <a:p>
            <a:endParaRPr lang="en-GB" dirty="0"/>
          </a:p>
          <a:p>
            <a:endParaRPr lang="en-GB" dirty="0"/>
          </a:p>
        </p:txBody>
      </p:sp>
      <p:sp>
        <p:nvSpPr>
          <p:cNvPr id="4" name="Slide Number Placeholder 3"/>
          <p:cNvSpPr>
            <a:spLocks noGrp="1"/>
          </p:cNvSpPr>
          <p:nvPr>
            <p:ph type="sldNum" sz="quarter" idx="5"/>
          </p:nvPr>
        </p:nvSpPr>
        <p:spPr/>
        <p:txBody>
          <a:bodyPr/>
          <a:lstStyle/>
          <a:p>
            <a:fld id="{36101952-F651-4071-B9D6-F57819A0BA0B}" type="slidenum">
              <a:rPr lang="en-GB" smtClean="0"/>
              <a:t>8</a:t>
            </a:fld>
            <a:endParaRPr lang="en-GB"/>
          </a:p>
        </p:txBody>
      </p:sp>
    </p:spTree>
    <p:extLst>
      <p:ext uri="{BB962C8B-B14F-4D97-AF65-F5344CB8AC3E}">
        <p14:creationId xmlns:p14="http://schemas.microsoft.com/office/powerpoint/2010/main" val="291201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a:t>Key points:</a:t>
            </a:r>
          </a:p>
          <a:p>
            <a:pPr marL="171450" indent="-171450">
              <a:buFont typeface="Arial" panose="020B0604020202020204" pitchFamily="34" charset="0"/>
              <a:buChar char="•"/>
            </a:pPr>
            <a:r>
              <a:rPr lang="en-GB" dirty="0"/>
              <a:t>In 2020, the construction playbook cited the UK BIM Framework, showing UK Govt. continued confidence in the UK approach</a:t>
            </a:r>
          </a:p>
          <a:p>
            <a:pPr marL="171450" indent="-171450">
              <a:buFont typeface="Arial" panose="020B0604020202020204" pitchFamily="34" charset="0"/>
              <a:buChar char="•"/>
            </a:pPr>
            <a:r>
              <a:rPr lang="en-GB" dirty="0"/>
              <a:t>In 2021, the TIP roadmap provided an updated mandate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Note: Pink box shows devolved mandates for BIM; making it UK-wide.</a:t>
            </a:r>
          </a:p>
          <a:p>
            <a:endParaRPr lang="en-GB" dirty="0"/>
          </a:p>
          <a:p>
            <a:endParaRPr lang="en-GB" dirty="0"/>
          </a:p>
        </p:txBody>
      </p:sp>
      <p:sp>
        <p:nvSpPr>
          <p:cNvPr id="4" name="Slide Number Placeholder 3"/>
          <p:cNvSpPr>
            <a:spLocks noGrp="1"/>
          </p:cNvSpPr>
          <p:nvPr>
            <p:ph type="sldNum" sz="quarter" idx="5"/>
          </p:nvPr>
        </p:nvSpPr>
        <p:spPr/>
        <p:txBody>
          <a:bodyPr/>
          <a:lstStyle/>
          <a:p>
            <a:fld id="{36101952-F651-4071-B9D6-F57819A0BA0B}" type="slidenum">
              <a:rPr lang="en-GB" smtClean="0"/>
              <a:t>9</a:t>
            </a:fld>
            <a:endParaRPr lang="en-GB"/>
          </a:p>
        </p:txBody>
      </p:sp>
    </p:spTree>
    <p:extLst>
      <p:ext uri="{BB962C8B-B14F-4D97-AF65-F5344CB8AC3E}">
        <p14:creationId xmlns:p14="http://schemas.microsoft.com/office/powerpoint/2010/main" val="85672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a:t>Key points:</a:t>
            </a:r>
          </a:p>
          <a:p>
            <a:pPr marL="171450" indent="-171450">
              <a:buFont typeface="Arial" panose="020B0604020202020204" pitchFamily="34" charset="0"/>
              <a:buChar char="•"/>
            </a:pPr>
            <a:r>
              <a:rPr lang="en-GB" dirty="0"/>
              <a:t>The mandate says to follow the standards!</a:t>
            </a:r>
          </a:p>
          <a:p>
            <a:endParaRPr lang="en-GB" dirty="0"/>
          </a:p>
          <a:p>
            <a:endParaRPr lang="en-GB" dirty="0"/>
          </a:p>
        </p:txBody>
      </p:sp>
      <p:sp>
        <p:nvSpPr>
          <p:cNvPr id="4" name="Slide Number Placeholder 3"/>
          <p:cNvSpPr>
            <a:spLocks noGrp="1"/>
          </p:cNvSpPr>
          <p:nvPr>
            <p:ph type="sldNum" sz="quarter" idx="5"/>
          </p:nvPr>
        </p:nvSpPr>
        <p:spPr/>
        <p:txBody>
          <a:bodyPr/>
          <a:lstStyle/>
          <a:p>
            <a:fld id="{36101952-F651-4071-B9D6-F57819A0BA0B}" type="slidenum">
              <a:rPr lang="en-GB" smtClean="0"/>
              <a:t>10</a:t>
            </a:fld>
            <a:endParaRPr lang="en-GB"/>
          </a:p>
        </p:txBody>
      </p:sp>
    </p:spTree>
    <p:extLst>
      <p:ext uri="{BB962C8B-B14F-4D97-AF65-F5344CB8AC3E}">
        <p14:creationId xmlns:p14="http://schemas.microsoft.com/office/powerpoint/2010/main" val="24203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B">
    <p:bg>
      <p:bgPr>
        <a:gradFill>
          <a:gsLst>
            <a:gs pos="0">
              <a:schemeClr val="accent1">
                <a:lumMod val="5000"/>
                <a:lumOff val="95000"/>
              </a:schemeClr>
            </a:gs>
            <a:gs pos="0">
              <a:schemeClr val="tx1">
                <a:lumMod val="75000"/>
                <a:lumOff val="25000"/>
                <a:alpha val="20000"/>
              </a:schemeClr>
            </a:gs>
            <a:gs pos="100000">
              <a:schemeClr val="tx2">
                <a:lumMod val="80000"/>
                <a:lumOff val="20000"/>
                <a:alpha val="6000"/>
              </a:schemeClr>
            </a:gs>
          </a:gsLst>
          <a:lin ang="2700000" scaled="1"/>
        </a:gra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37AF920-39AF-E74E-9333-5F860339452C}"/>
              </a:ext>
            </a:extLst>
          </p:cNvPr>
          <p:cNvSpPr>
            <a:spLocks noGrp="1"/>
          </p:cNvSpPr>
          <p:nvPr>
            <p:ph type="pic" sz="quarter" idx="10"/>
          </p:nvPr>
        </p:nvSpPr>
        <p:spPr>
          <a:xfrm>
            <a:off x="7212013" y="836613"/>
            <a:ext cx="4571975" cy="5148261"/>
          </a:xfrm>
          <a:solidFill>
            <a:schemeClr val="bg1">
              <a:lumMod val="50000"/>
            </a:schemeClr>
          </a:solidFill>
        </p:spPr>
        <p:txBody>
          <a:bodyPr anchor="ctr" anchorCtr="1"/>
          <a:lstStyle>
            <a:lvl1pPr algn="ctr">
              <a:spcAft>
                <a:spcPts val="0"/>
              </a:spcAft>
              <a:defRPr sz="1600"/>
            </a:lvl1pPr>
          </a:lstStyle>
          <a:p>
            <a:r>
              <a:rPr lang="en-US"/>
              <a:t>Click icon to add picture</a:t>
            </a:r>
            <a:endParaRPr lang="en-GB"/>
          </a:p>
        </p:txBody>
      </p:sp>
      <p:sp>
        <p:nvSpPr>
          <p:cNvPr id="3" name="Subtitle 2">
            <a:extLst>
              <a:ext uri="{FF2B5EF4-FFF2-40B4-BE49-F238E27FC236}">
                <a16:creationId xmlns:a16="http://schemas.microsoft.com/office/drawing/2014/main" id="{3A5632F7-B30E-46B9-8C1B-4466701E7B21}"/>
              </a:ext>
            </a:extLst>
          </p:cNvPr>
          <p:cNvSpPr>
            <a:spLocks noGrp="1"/>
          </p:cNvSpPr>
          <p:nvPr>
            <p:ph type="subTitle" idx="1"/>
          </p:nvPr>
        </p:nvSpPr>
        <p:spPr>
          <a:xfrm>
            <a:off x="407987" y="2409660"/>
            <a:ext cx="6516688" cy="307777"/>
          </a:xfrm>
        </p:spPr>
        <p:txBody>
          <a:bodyPr>
            <a:spAutoFit/>
          </a:bodyPr>
          <a:lstStyle>
            <a:lvl1pPr marL="0" indent="0" algn="l">
              <a:spcAft>
                <a:spcPts val="0"/>
              </a:spcAft>
              <a:buNone/>
              <a:defRPr sz="2000">
                <a:solidFill>
                  <a:schemeClr val="tx1">
                    <a:lumMod val="90000"/>
                    <a:lumOff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itle 7">
            <a:extLst>
              <a:ext uri="{FF2B5EF4-FFF2-40B4-BE49-F238E27FC236}">
                <a16:creationId xmlns:a16="http://schemas.microsoft.com/office/drawing/2014/main" id="{6EAB648F-93DD-024C-9B9E-BF74B96E4B8E}"/>
              </a:ext>
            </a:extLst>
          </p:cNvPr>
          <p:cNvSpPr>
            <a:spLocks noGrp="1"/>
          </p:cNvSpPr>
          <p:nvPr>
            <p:ph type="title"/>
          </p:nvPr>
        </p:nvSpPr>
        <p:spPr>
          <a:xfrm>
            <a:off x="407987" y="774000"/>
            <a:ext cx="6516687" cy="542906"/>
          </a:xfrm>
        </p:spPr>
        <p:txBody>
          <a:bodyPr/>
          <a:lstStyle>
            <a:lvl1pPr marL="0" indent="504000">
              <a:buClr>
                <a:schemeClr val="tx2"/>
              </a:buClr>
              <a:buSzPct val="105000"/>
              <a:buFont typeface="Wingdings 2" panose="05020102010507070707" pitchFamily="18" charset="2"/>
              <a:buChar char=""/>
              <a:defRPr sz="3600">
                <a:solidFill>
                  <a:schemeClr val="tx1">
                    <a:lumMod val="90000"/>
                    <a:lumOff val="10000"/>
                  </a:schemeClr>
                </a:solidFill>
              </a:defRPr>
            </a:lvl1pPr>
          </a:lstStyle>
          <a:p>
            <a:r>
              <a:rPr lang="en-US" dirty="0"/>
              <a:t>Click to edit Master title style</a:t>
            </a:r>
            <a:endParaRPr lang="en-GB" dirty="0"/>
          </a:p>
        </p:txBody>
      </p:sp>
      <p:sp>
        <p:nvSpPr>
          <p:cNvPr id="2" name="Date Placeholder 1">
            <a:extLst>
              <a:ext uri="{FF2B5EF4-FFF2-40B4-BE49-F238E27FC236}">
                <a16:creationId xmlns:a16="http://schemas.microsoft.com/office/drawing/2014/main" id="{F36DD5A1-28AC-4326-860D-57634E2C04B3}"/>
              </a:ext>
            </a:extLst>
          </p:cNvPr>
          <p:cNvSpPr>
            <a:spLocks noGrp="1"/>
          </p:cNvSpPr>
          <p:nvPr>
            <p:ph type="dt" sz="half" idx="11"/>
          </p:nvPr>
        </p:nvSpPr>
        <p:spPr/>
        <p:txBody>
          <a:bodyPr/>
          <a:lstStyle/>
          <a:p>
            <a:fld id="{4BC082C0-BBE4-FB4A-8E4E-E37C4B71745A}" type="datetime1">
              <a:rPr lang="en-GB" smtClean="0"/>
              <a:t>20/10/2022</a:t>
            </a:fld>
            <a:endParaRPr lang="en-GB"/>
          </a:p>
        </p:txBody>
      </p:sp>
      <p:sp>
        <p:nvSpPr>
          <p:cNvPr id="4" name="Footer Placeholder 3">
            <a:extLst>
              <a:ext uri="{FF2B5EF4-FFF2-40B4-BE49-F238E27FC236}">
                <a16:creationId xmlns:a16="http://schemas.microsoft.com/office/drawing/2014/main" id="{1A329D19-A940-458F-BFFD-F99375A6419C}"/>
              </a:ext>
            </a:extLst>
          </p:cNvPr>
          <p:cNvSpPr>
            <a:spLocks noGrp="1"/>
          </p:cNvSpPr>
          <p:nvPr>
            <p:ph type="ftr" sz="quarter" idx="12"/>
          </p:nvPr>
        </p:nvSpPr>
        <p:spPr/>
        <p:txBody>
          <a:bodyPr/>
          <a:lstStyle/>
          <a:p>
            <a:r>
              <a:rPr lang="en-GB" dirty="0"/>
              <a:t>Copyright © 2022 BSI. All rights reserved</a:t>
            </a:r>
          </a:p>
        </p:txBody>
      </p:sp>
      <p:sp>
        <p:nvSpPr>
          <p:cNvPr id="5" name="Slide Number Placeholder 4">
            <a:extLst>
              <a:ext uri="{FF2B5EF4-FFF2-40B4-BE49-F238E27FC236}">
                <a16:creationId xmlns:a16="http://schemas.microsoft.com/office/drawing/2014/main" id="{0CC759F1-A4EF-4DEF-A116-310BB00722E9}"/>
              </a:ext>
            </a:extLst>
          </p:cNvPr>
          <p:cNvSpPr>
            <a:spLocks noGrp="1"/>
          </p:cNvSpPr>
          <p:nvPr>
            <p:ph type="sldNum" sz="quarter" idx="13"/>
          </p:nvPr>
        </p:nvSpPr>
        <p:spPr/>
        <p:txBody>
          <a:bodyPr/>
          <a:lstStyle>
            <a:lvl1pPr>
              <a:defRPr>
                <a:solidFill>
                  <a:schemeClr val="bg1"/>
                </a:solidFill>
              </a:defRPr>
            </a:lvl1pPr>
          </a:lstStyle>
          <a:p>
            <a:fld id="{9BEE5E6F-8C63-49E6-9CA1-F88562E61F38}" type="slidenum">
              <a:rPr lang="en-GB" smtClean="0"/>
              <a:pPr/>
              <a:t>‹#›</a:t>
            </a:fld>
            <a:endParaRPr lang="en-GB"/>
          </a:p>
        </p:txBody>
      </p:sp>
      <p:cxnSp>
        <p:nvCxnSpPr>
          <p:cNvPr id="18" name="Straight Connector 17">
            <a:extLst>
              <a:ext uri="{FF2B5EF4-FFF2-40B4-BE49-F238E27FC236}">
                <a16:creationId xmlns:a16="http://schemas.microsoft.com/office/drawing/2014/main" id="{B1BEE753-8CAA-4906-8714-A0507F29EC13}"/>
              </a:ext>
            </a:extLst>
          </p:cNvPr>
          <p:cNvCxnSpPr>
            <a:cxnSpLocks/>
          </p:cNvCxnSpPr>
          <p:nvPr userDrawn="1"/>
        </p:nvCxnSpPr>
        <p:spPr>
          <a:xfrm>
            <a:off x="407988" y="443564"/>
            <a:ext cx="113760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5084DE8-98FC-4354-A767-464E9371AAA3}"/>
              </a:ext>
            </a:extLst>
          </p:cNvPr>
          <p:cNvGrpSpPr>
            <a:grpSpLocks noChangeAspect="1"/>
          </p:cNvGrpSpPr>
          <p:nvPr userDrawn="1"/>
        </p:nvGrpSpPr>
        <p:grpSpPr>
          <a:xfrm>
            <a:off x="407988" y="6196013"/>
            <a:ext cx="601200" cy="367200"/>
            <a:chOff x="115888" y="5637213"/>
            <a:chExt cx="617538" cy="381001"/>
          </a:xfrm>
          <a:solidFill>
            <a:schemeClr val="bg1"/>
          </a:solidFill>
        </p:grpSpPr>
        <p:sp>
          <p:nvSpPr>
            <p:cNvPr id="14" name="Freeform 5">
              <a:extLst>
                <a:ext uri="{FF2B5EF4-FFF2-40B4-BE49-F238E27FC236}">
                  <a16:creationId xmlns:a16="http://schemas.microsoft.com/office/drawing/2014/main" id="{C8BF3C54-CE36-45F6-8E4D-6E4B68CEB293}"/>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5" name="Freeform 6">
              <a:extLst>
                <a:ext uri="{FF2B5EF4-FFF2-40B4-BE49-F238E27FC236}">
                  <a16:creationId xmlns:a16="http://schemas.microsoft.com/office/drawing/2014/main" id="{6DE89E52-474E-4E86-9FEF-1E337DBEC729}"/>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69435738"/>
      </p:ext>
    </p:extLst>
  </p:cSld>
  <p:clrMapOvr>
    <a:masterClrMapping/>
  </p:clrMapOvr>
  <p:extLst>
    <p:ext uri="{DCECCB84-F9BA-43D5-87BE-67443E8EF086}">
      <p15:sldGuideLst xmlns:p15="http://schemas.microsoft.com/office/powerpoint/2012/main">
        <p15:guide id="1" orient="horz" pos="3770" userDrawn="1">
          <p15:clr>
            <a:srgbClr val="FBAE40"/>
          </p15:clr>
        </p15:guide>
        <p15:guide id="2" orient="horz" pos="52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p:bg>
      <p:bgPr>
        <a:gradFill>
          <a:gsLst>
            <a:gs pos="0">
              <a:schemeClr val="bg1">
                <a:lumMod val="85000"/>
                <a:alpha val="50000"/>
              </a:schemeClr>
            </a:gs>
            <a:gs pos="96000">
              <a:schemeClr val="bg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9063-C5DA-4E74-A49D-6FE096408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D9972A-3745-422D-847E-3502EC678B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8CB5A-9AE9-4996-BE2D-3C1427F96FA2}"/>
              </a:ext>
            </a:extLst>
          </p:cNvPr>
          <p:cNvSpPr>
            <a:spLocks noGrp="1"/>
          </p:cNvSpPr>
          <p:nvPr>
            <p:ph type="dt" sz="half" idx="10"/>
          </p:nvPr>
        </p:nvSpPr>
        <p:spPr/>
        <p:txBody>
          <a:bodyPr/>
          <a:lstStyle/>
          <a:p>
            <a:fld id="{1F014CAB-C822-1640-9C12-1594C7A15D12}" type="datetime1">
              <a:rPr lang="en-GB" smtClean="0"/>
              <a:t>20/10/2022</a:t>
            </a:fld>
            <a:endParaRPr lang="en-GB"/>
          </a:p>
        </p:txBody>
      </p:sp>
      <p:sp>
        <p:nvSpPr>
          <p:cNvPr id="5" name="Footer Placeholder 4">
            <a:extLst>
              <a:ext uri="{FF2B5EF4-FFF2-40B4-BE49-F238E27FC236}">
                <a16:creationId xmlns:a16="http://schemas.microsoft.com/office/drawing/2014/main" id="{A223844F-5269-4454-9449-8E46C3E7F5F4}"/>
              </a:ext>
            </a:extLst>
          </p:cNvPr>
          <p:cNvSpPr>
            <a:spLocks noGrp="1"/>
          </p:cNvSpPr>
          <p:nvPr>
            <p:ph type="ftr" sz="quarter" idx="11"/>
          </p:nvPr>
        </p:nvSpPr>
        <p:spPr/>
        <p:txBody>
          <a:bodyPr/>
          <a:lstStyle/>
          <a:p>
            <a:r>
              <a:rPr lang="en-GB" dirty="0"/>
              <a:t>Copyright © 2022 BSI. All rights reserved</a:t>
            </a:r>
          </a:p>
        </p:txBody>
      </p:sp>
      <p:sp>
        <p:nvSpPr>
          <p:cNvPr id="6" name="Slide Number Placeholder 5">
            <a:extLst>
              <a:ext uri="{FF2B5EF4-FFF2-40B4-BE49-F238E27FC236}">
                <a16:creationId xmlns:a16="http://schemas.microsoft.com/office/drawing/2014/main" id="{FFF5E41A-8FE0-4F44-8F88-35AF765A628D}"/>
              </a:ext>
            </a:extLst>
          </p:cNvPr>
          <p:cNvSpPr>
            <a:spLocks noGrp="1"/>
          </p:cNvSpPr>
          <p:nvPr>
            <p:ph type="sldNum" sz="quarter" idx="12"/>
          </p:nvPr>
        </p:nvSpPr>
        <p:spPr/>
        <p:txBody>
          <a:bodyPr/>
          <a:lstStyle/>
          <a:p>
            <a:fld id="{9BEE5E6F-8C63-49E6-9CA1-F88562E61F38}" type="slidenum">
              <a:rPr lang="en-GB" smtClean="0"/>
              <a:t>‹#›</a:t>
            </a:fld>
            <a:endParaRPr lang="en-GB"/>
          </a:p>
        </p:txBody>
      </p:sp>
      <p:cxnSp>
        <p:nvCxnSpPr>
          <p:cNvPr id="7" name="Straight Connector 6">
            <a:extLst>
              <a:ext uri="{FF2B5EF4-FFF2-40B4-BE49-F238E27FC236}">
                <a16:creationId xmlns:a16="http://schemas.microsoft.com/office/drawing/2014/main" id="{55060D8B-CA03-4517-A3F4-2BD64EB860A3}"/>
              </a:ext>
            </a:extLst>
          </p:cNvPr>
          <p:cNvCxnSpPr>
            <a:cxnSpLocks/>
          </p:cNvCxnSpPr>
          <p:nvPr userDrawn="1"/>
        </p:nvCxnSpPr>
        <p:spPr>
          <a:xfrm>
            <a:off x="407988" y="443564"/>
            <a:ext cx="113760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FDB1D12-4CF2-40B2-AED7-D39282096781}"/>
              </a:ext>
            </a:extLst>
          </p:cNvPr>
          <p:cNvGrpSpPr>
            <a:grpSpLocks noChangeAspect="1"/>
          </p:cNvGrpSpPr>
          <p:nvPr userDrawn="1"/>
        </p:nvGrpSpPr>
        <p:grpSpPr>
          <a:xfrm>
            <a:off x="407988" y="6196013"/>
            <a:ext cx="601200" cy="367200"/>
            <a:chOff x="115888" y="5637213"/>
            <a:chExt cx="617538" cy="381001"/>
          </a:xfrm>
          <a:solidFill>
            <a:schemeClr val="tx1"/>
          </a:solidFill>
        </p:grpSpPr>
        <p:sp>
          <p:nvSpPr>
            <p:cNvPr id="9" name="Freeform 5">
              <a:extLst>
                <a:ext uri="{FF2B5EF4-FFF2-40B4-BE49-F238E27FC236}">
                  <a16:creationId xmlns:a16="http://schemas.microsoft.com/office/drawing/2014/main" id="{13B17F6A-9DA0-49FC-B570-900C7A4FFE40}"/>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2685E716-35E4-4AFC-9A4D-8491B1C2949D}"/>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75018477"/>
      </p:ext>
    </p:extLst>
  </p:cSld>
  <p:clrMapOvr>
    <a:masterClrMapping/>
  </p:clrMapOvr>
  <p:extLst>
    <p:ext uri="{DCECCB84-F9BA-43D5-87BE-67443E8EF086}">
      <p15:sldGuideLst xmlns:p15="http://schemas.microsoft.com/office/powerpoint/2012/main">
        <p15:guide id="1" orient="horz" pos="890" userDrawn="1">
          <p15:clr>
            <a:srgbClr val="FBAE40"/>
          </p15:clr>
        </p15:guide>
        <p15:guide id="2" orient="horz" pos="377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gradFill>
          <a:gsLst>
            <a:gs pos="0">
              <a:schemeClr val="accent1">
                <a:alpha val="20000"/>
                <a:lumMod val="5000"/>
                <a:lumOff val="95000"/>
              </a:schemeClr>
            </a:gs>
            <a:gs pos="0">
              <a:schemeClr val="tx1">
                <a:lumMod val="75000"/>
                <a:lumOff val="25000"/>
                <a:alpha val="20000"/>
              </a:schemeClr>
            </a:gs>
            <a:gs pos="96000">
              <a:schemeClr val="tx2">
                <a:alpha val="20000"/>
                <a:lumMod val="75000"/>
                <a:lumOff val="25000"/>
              </a:schemeClr>
            </a:gs>
          </a:gsLst>
          <a:lin ang="2700000" scaled="1"/>
        </a:gra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AB648F-93DD-024C-9B9E-BF74B96E4B8E}"/>
              </a:ext>
            </a:extLst>
          </p:cNvPr>
          <p:cNvSpPr>
            <a:spLocks noGrp="1"/>
          </p:cNvSpPr>
          <p:nvPr>
            <p:ph type="title"/>
          </p:nvPr>
        </p:nvSpPr>
        <p:spPr>
          <a:xfrm>
            <a:off x="407987" y="774000"/>
            <a:ext cx="11376026" cy="542906"/>
          </a:xfrm>
        </p:spPr>
        <p:txBody>
          <a:bodyPr/>
          <a:lstStyle>
            <a:lvl1pPr marL="0" indent="504000">
              <a:buClr>
                <a:schemeClr val="tx2"/>
              </a:buClr>
              <a:buSzPct val="105000"/>
              <a:buFont typeface="Wingdings 2" panose="05020102010507070707" pitchFamily="18" charset="2"/>
              <a:buChar char=""/>
              <a:defRPr sz="3600">
                <a:solidFill>
                  <a:schemeClr val="tx1">
                    <a:lumMod val="90000"/>
                    <a:lumOff val="10000"/>
                  </a:schemeClr>
                </a:solidFill>
              </a:defRPr>
            </a:lvl1pPr>
          </a:lstStyle>
          <a:p>
            <a:r>
              <a:rPr lang="en-US" dirty="0"/>
              <a:t>Click to edit Master title style</a:t>
            </a:r>
            <a:endParaRPr lang="en-GB" dirty="0"/>
          </a:p>
        </p:txBody>
      </p:sp>
      <p:sp>
        <p:nvSpPr>
          <p:cNvPr id="2" name="Date Placeholder 1">
            <a:extLst>
              <a:ext uri="{FF2B5EF4-FFF2-40B4-BE49-F238E27FC236}">
                <a16:creationId xmlns:a16="http://schemas.microsoft.com/office/drawing/2014/main" id="{F36DD5A1-28AC-4326-860D-57634E2C04B3}"/>
              </a:ext>
            </a:extLst>
          </p:cNvPr>
          <p:cNvSpPr>
            <a:spLocks noGrp="1"/>
          </p:cNvSpPr>
          <p:nvPr>
            <p:ph type="dt" sz="half" idx="11"/>
          </p:nvPr>
        </p:nvSpPr>
        <p:spPr/>
        <p:txBody>
          <a:bodyPr/>
          <a:lstStyle/>
          <a:p>
            <a:fld id="{4BC082C0-BBE4-FB4A-8E4E-E37C4B71745A}" type="datetime1">
              <a:rPr lang="en-GB" smtClean="0"/>
              <a:t>20/10/2022</a:t>
            </a:fld>
            <a:endParaRPr lang="en-GB"/>
          </a:p>
        </p:txBody>
      </p:sp>
      <p:sp>
        <p:nvSpPr>
          <p:cNvPr id="4" name="Footer Placeholder 3">
            <a:extLst>
              <a:ext uri="{FF2B5EF4-FFF2-40B4-BE49-F238E27FC236}">
                <a16:creationId xmlns:a16="http://schemas.microsoft.com/office/drawing/2014/main" id="{1A329D19-A940-458F-BFFD-F99375A6419C}"/>
              </a:ext>
            </a:extLst>
          </p:cNvPr>
          <p:cNvSpPr>
            <a:spLocks noGrp="1"/>
          </p:cNvSpPr>
          <p:nvPr>
            <p:ph type="ftr" sz="quarter" idx="12"/>
          </p:nvPr>
        </p:nvSpPr>
        <p:spPr/>
        <p:txBody>
          <a:bodyPr/>
          <a:lstStyle/>
          <a:p>
            <a:r>
              <a:rPr lang="en-GB" dirty="0"/>
              <a:t>Copyright © 2022 BSI. All rights reserved</a:t>
            </a:r>
          </a:p>
        </p:txBody>
      </p:sp>
      <p:sp>
        <p:nvSpPr>
          <p:cNvPr id="5" name="Slide Number Placeholder 4">
            <a:extLst>
              <a:ext uri="{FF2B5EF4-FFF2-40B4-BE49-F238E27FC236}">
                <a16:creationId xmlns:a16="http://schemas.microsoft.com/office/drawing/2014/main" id="{0CC759F1-A4EF-4DEF-A116-310BB00722E9}"/>
              </a:ext>
            </a:extLst>
          </p:cNvPr>
          <p:cNvSpPr>
            <a:spLocks noGrp="1"/>
          </p:cNvSpPr>
          <p:nvPr>
            <p:ph type="sldNum" sz="quarter" idx="13"/>
          </p:nvPr>
        </p:nvSpPr>
        <p:spPr/>
        <p:txBody>
          <a:bodyPr/>
          <a:lstStyle>
            <a:lvl1pPr>
              <a:defRPr>
                <a:solidFill>
                  <a:schemeClr val="bg1"/>
                </a:solidFill>
              </a:defRPr>
            </a:lvl1pPr>
          </a:lstStyle>
          <a:p>
            <a:fld id="{9BEE5E6F-8C63-49E6-9CA1-F88562E61F38}" type="slidenum">
              <a:rPr lang="en-GB" smtClean="0"/>
              <a:pPr/>
              <a:t>‹#›</a:t>
            </a:fld>
            <a:endParaRPr lang="en-GB"/>
          </a:p>
        </p:txBody>
      </p:sp>
      <p:cxnSp>
        <p:nvCxnSpPr>
          <p:cNvPr id="18" name="Straight Connector 17">
            <a:extLst>
              <a:ext uri="{FF2B5EF4-FFF2-40B4-BE49-F238E27FC236}">
                <a16:creationId xmlns:a16="http://schemas.microsoft.com/office/drawing/2014/main" id="{B1BEE753-8CAA-4906-8714-A0507F29EC13}"/>
              </a:ext>
            </a:extLst>
          </p:cNvPr>
          <p:cNvCxnSpPr>
            <a:cxnSpLocks/>
          </p:cNvCxnSpPr>
          <p:nvPr userDrawn="1"/>
        </p:nvCxnSpPr>
        <p:spPr>
          <a:xfrm>
            <a:off x="407988" y="443564"/>
            <a:ext cx="113760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09A339F-DCA0-48FA-B55F-562ABC4C2906}"/>
              </a:ext>
            </a:extLst>
          </p:cNvPr>
          <p:cNvGrpSpPr>
            <a:grpSpLocks noChangeAspect="1"/>
          </p:cNvGrpSpPr>
          <p:nvPr userDrawn="1"/>
        </p:nvGrpSpPr>
        <p:grpSpPr>
          <a:xfrm>
            <a:off x="407988" y="6196013"/>
            <a:ext cx="601200" cy="367200"/>
            <a:chOff x="115888" y="5637213"/>
            <a:chExt cx="617538" cy="381001"/>
          </a:xfrm>
          <a:solidFill>
            <a:schemeClr val="tx1"/>
          </a:solidFill>
        </p:grpSpPr>
        <p:sp>
          <p:nvSpPr>
            <p:cNvPr id="14" name="Freeform 5">
              <a:extLst>
                <a:ext uri="{FF2B5EF4-FFF2-40B4-BE49-F238E27FC236}">
                  <a16:creationId xmlns:a16="http://schemas.microsoft.com/office/drawing/2014/main" id="{38B5F43C-9AA6-4156-8A3E-1ED5FBD5E356}"/>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FF236DAA-D137-4034-AA71-0336CCA54DD6}"/>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87320591"/>
      </p:ext>
    </p:extLst>
  </p:cSld>
  <p:clrMapOvr>
    <a:masterClrMapping/>
  </p:clrMapOvr>
  <p:extLst>
    <p:ext uri="{DCECCB84-F9BA-43D5-87BE-67443E8EF086}">
      <p15:sldGuideLst xmlns:p15="http://schemas.microsoft.com/office/powerpoint/2012/main">
        <p15:guide id="1" orient="horz" pos="3770" userDrawn="1">
          <p15:clr>
            <a:srgbClr val="FBAE40"/>
          </p15:clr>
        </p15:guide>
        <p15:guide id="2" orient="horz" pos="52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17D7A-6684-44E9-AB52-8CAF76D96BAE}"/>
              </a:ext>
            </a:extLst>
          </p:cNvPr>
          <p:cNvSpPr>
            <a:spLocks noGrp="1"/>
          </p:cNvSpPr>
          <p:nvPr>
            <p:ph type="title"/>
          </p:nvPr>
        </p:nvSpPr>
        <p:spPr>
          <a:xfrm>
            <a:off x="407988" y="515257"/>
            <a:ext cx="11376000" cy="361959"/>
          </a:xfrm>
          <a:prstGeom prst="rect">
            <a:avLst/>
          </a:prstGeom>
        </p:spPr>
        <p:txBody>
          <a:bodyPr vert="horz"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31C3F7-93C6-40FB-84FD-E4734EB64050}"/>
              </a:ext>
            </a:extLst>
          </p:cNvPr>
          <p:cNvSpPr>
            <a:spLocks noGrp="1"/>
          </p:cNvSpPr>
          <p:nvPr>
            <p:ph type="body" idx="1"/>
          </p:nvPr>
        </p:nvSpPr>
        <p:spPr>
          <a:xfrm>
            <a:off x="407988" y="1412875"/>
            <a:ext cx="11376000" cy="4571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2F058C-1267-4B8D-B94A-1086BA38EA51}"/>
              </a:ext>
            </a:extLst>
          </p:cNvPr>
          <p:cNvSpPr>
            <a:spLocks noGrp="1"/>
          </p:cNvSpPr>
          <p:nvPr>
            <p:ph type="dt" sz="half" idx="2"/>
          </p:nvPr>
        </p:nvSpPr>
        <p:spPr>
          <a:xfrm>
            <a:off x="8867775" y="6485588"/>
            <a:ext cx="973138" cy="92333"/>
          </a:xfrm>
          <a:prstGeom prst="rect">
            <a:avLst/>
          </a:prstGeom>
        </p:spPr>
        <p:txBody>
          <a:bodyPr vert="horz" wrap="square" lIns="0" tIns="0" rIns="0" bIns="0" rtlCol="0" anchor="b" anchorCtr="0">
            <a:spAutoFit/>
          </a:bodyPr>
          <a:lstStyle>
            <a:lvl1pPr algn="r">
              <a:defRPr sz="600">
                <a:solidFill>
                  <a:srgbClr val="9CA0A5"/>
                </a:solidFill>
              </a:defRPr>
            </a:lvl1pPr>
          </a:lstStyle>
          <a:p>
            <a:fld id="{4BC082C0-BBE4-FB4A-8E4E-E37C4B71745A}" type="datetime1">
              <a:rPr lang="en-GB" smtClean="0"/>
              <a:t>20/10/2022</a:t>
            </a:fld>
            <a:endParaRPr lang="en-GB"/>
          </a:p>
        </p:txBody>
      </p:sp>
      <p:sp>
        <p:nvSpPr>
          <p:cNvPr id="5" name="Footer Placeholder 4">
            <a:extLst>
              <a:ext uri="{FF2B5EF4-FFF2-40B4-BE49-F238E27FC236}">
                <a16:creationId xmlns:a16="http://schemas.microsoft.com/office/drawing/2014/main" id="{2EFE8B68-A719-4B9C-A544-1720A8B4C1FD}"/>
              </a:ext>
            </a:extLst>
          </p:cNvPr>
          <p:cNvSpPr>
            <a:spLocks noGrp="1"/>
          </p:cNvSpPr>
          <p:nvPr>
            <p:ph type="ftr" sz="quarter" idx="3"/>
          </p:nvPr>
        </p:nvSpPr>
        <p:spPr>
          <a:xfrm>
            <a:off x="10128250" y="6485588"/>
            <a:ext cx="1655738" cy="92333"/>
          </a:xfrm>
          <a:prstGeom prst="rect">
            <a:avLst/>
          </a:prstGeom>
        </p:spPr>
        <p:txBody>
          <a:bodyPr vert="horz" wrap="square" lIns="0" tIns="0" rIns="0" bIns="0" rtlCol="0" anchor="b" anchorCtr="0">
            <a:spAutoFit/>
          </a:bodyPr>
          <a:lstStyle>
            <a:lvl1pPr algn="r">
              <a:defRPr sz="600">
                <a:solidFill>
                  <a:srgbClr val="9CA0A5"/>
                </a:solidFill>
              </a:defRPr>
            </a:lvl1pPr>
          </a:lstStyle>
          <a:p>
            <a:r>
              <a:rPr lang="en-GB" dirty="0"/>
              <a:t>Copyright © 2022 BSI. All rights reserved</a:t>
            </a:r>
          </a:p>
        </p:txBody>
      </p:sp>
      <p:sp>
        <p:nvSpPr>
          <p:cNvPr id="6" name="Slide Number Placeholder 5">
            <a:extLst>
              <a:ext uri="{FF2B5EF4-FFF2-40B4-BE49-F238E27FC236}">
                <a16:creationId xmlns:a16="http://schemas.microsoft.com/office/drawing/2014/main" id="{BCA2FD9C-E7E9-4667-AA01-D6ED4B32C16D}"/>
              </a:ext>
            </a:extLst>
          </p:cNvPr>
          <p:cNvSpPr>
            <a:spLocks noGrp="1"/>
          </p:cNvSpPr>
          <p:nvPr>
            <p:ph type="sldNum" sz="quarter" idx="4"/>
          </p:nvPr>
        </p:nvSpPr>
        <p:spPr>
          <a:xfrm>
            <a:off x="11099800" y="527027"/>
            <a:ext cx="684188" cy="184666"/>
          </a:xfrm>
          <a:prstGeom prst="rect">
            <a:avLst/>
          </a:prstGeom>
        </p:spPr>
        <p:txBody>
          <a:bodyPr vert="horz" wrap="square" lIns="0" tIns="0" rIns="0" bIns="0" rtlCol="0" anchor="t" anchorCtr="0">
            <a:spAutoFit/>
          </a:bodyPr>
          <a:lstStyle>
            <a:lvl1pPr algn="r">
              <a:defRPr sz="1200">
                <a:solidFill>
                  <a:schemeClr val="tx1"/>
                </a:solidFill>
              </a:defRPr>
            </a:lvl1pPr>
          </a:lstStyle>
          <a:p>
            <a:fld id="{9BEE5E6F-8C63-49E6-9CA1-F88562E61F38}" type="slidenum">
              <a:rPr lang="en-GB" smtClean="0"/>
              <a:pPr/>
              <a:t>‹#›</a:t>
            </a:fld>
            <a:endParaRPr lang="en-GB"/>
          </a:p>
        </p:txBody>
      </p:sp>
    </p:spTree>
    <p:extLst>
      <p:ext uri="{BB962C8B-B14F-4D97-AF65-F5344CB8AC3E}">
        <p14:creationId xmlns:p14="http://schemas.microsoft.com/office/powerpoint/2010/main" val="2215032247"/>
      </p:ext>
    </p:extLst>
  </p:cSld>
  <p:clrMap bg1="lt1" tx1="dk1" bg2="lt2" tx2="dk2" accent1="accent1" accent2="accent2" accent3="accent3" accent4="accent4" accent5="accent5" accent6="accent6" hlink="hlink" folHlink="folHlink"/>
  <p:sldLayoutIdLst>
    <p:sldLayoutId id="2147483665" r:id="rId1"/>
    <p:sldLayoutId id="2147483650" r:id="rId2"/>
    <p:sldLayoutId id="2147483667" r:id="rId3"/>
  </p:sldLayoutIdLst>
  <p:hf hdr="0" dt="0"/>
  <p:txStyles>
    <p:titleStyle>
      <a:lvl1pPr algn="l" defTabSz="914400" rtl="0" eaLnBrk="1" latinLnBrk="0" hangingPunct="1">
        <a:lnSpc>
          <a:spcPct val="98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500"/>
        </a:spcAft>
        <a:buFont typeface="Arial" panose="020B0604020202020204" pitchFamily="34" charset="0"/>
        <a:buNone/>
        <a:defRPr sz="1200" b="1"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3pPr>
      <a:lvl4pPr marL="216000" indent="-216000" algn="l" defTabSz="914400" rtl="0" eaLnBrk="1" latinLnBrk="0" hangingPunct="1">
        <a:lnSpc>
          <a:spcPct val="110000"/>
        </a:lnSpc>
        <a:spcBef>
          <a:spcPts val="0"/>
        </a:spcBef>
        <a:spcAft>
          <a:spcPts val="500"/>
        </a:spcAft>
        <a:buFont typeface="Arial" panose="020B0604020202020204" pitchFamily="34" charset="0"/>
        <a:buChar char="•"/>
        <a:defRPr sz="12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749" userDrawn="1">
          <p15:clr>
            <a:srgbClr val="F26B43"/>
          </p15:clr>
        </p15:guide>
        <p15:guide id="3" pos="3318" userDrawn="1">
          <p15:clr>
            <a:srgbClr val="F26B43"/>
          </p15:clr>
        </p15:guide>
        <p15:guide id="4" pos="3137" userDrawn="1">
          <p15:clr>
            <a:srgbClr val="F26B43"/>
          </p15:clr>
        </p15:guide>
        <p15:guide id="5" pos="2706" userDrawn="1">
          <p15:clr>
            <a:srgbClr val="F26B43"/>
          </p15:clr>
        </p15:guide>
        <p15:guide id="6" pos="2525" userDrawn="1">
          <p15:clr>
            <a:srgbClr val="F26B43"/>
          </p15:clr>
        </p15:guide>
        <p15:guide id="7" pos="2094" userDrawn="1">
          <p15:clr>
            <a:srgbClr val="F26B43"/>
          </p15:clr>
        </p15:guide>
        <p15:guide id="8" pos="1912" userDrawn="1">
          <p15:clr>
            <a:srgbClr val="F26B43"/>
          </p15:clr>
        </p15:guide>
        <p15:guide id="9" pos="1481" userDrawn="1">
          <p15:clr>
            <a:srgbClr val="F26B43"/>
          </p15:clr>
        </p15:guide>
        <p15:guide id="10" pos="1300" userDrawn="1">
          <p15:clr>
            <a:srgbClr val="F26B43"/>
          </p15:clr>
        </p15:guide>
        <p15:guide id="11" pos="869" userDrawn="1">
          <p15:clr>
            <a:srgbClr val="F26B43"/>
          </p15:clr>
        </p15:guide>
        <p15:guide id="12" pos="688" userDrawn="1">
          <p15:clr>
            <a:srgbClr val="F26B43"/>
          </p15:clr>
        </p15:guide>
        <p15:guide id="13" pos="257" userDrawn="1">
          <p15:clr>
            <a:srgbClr val="F26B43"/>
          </p15:clr>
        </p15:guide>
        <p15:guide id="14" pos="3931" userDrawn="1">
          <p15:clr>
            <a:srgbClr val="F26B43"/>
          </p15:clr>
        </p15:guide>
        <p15:guide id="15" pos="4362" userDrawn="1">
          <p15:clr>
            <a:srgbClr val="F26B43"/>
          </p15:clr>
        </p15:guide>
        <p15:guide id="16" pos="4543" userDrawn="1">
          <p15:clr>
            <a:srgbClr val="F26B43"/>
          </p15:clr>
        </p15:guide>
        <p15:guide id="17" pos="4974" userDrawn="1">
          <p15:clr>
            <a:srgbClr val="F26B43"/>
          </p15:clr>
        </p15:guide>
        <p15:guide id="18" pos="5155" userDrawn="1">
          <p15:clr>
            <a:srgbClr val="F26B43"/>
          </p15:clr>
        </p15:guide>
        <p15:guide id="19" pos="5586" userDrawn="1">
          <p15:clr>
            <a:srgbClr val="F26B43"/>
          </p15:clr>
        </p15:guide>
        <p15:guide id="20" pos="5768" userDrawn="1">
          <p15:clr>
            <a:srgbClr val="F26B43"/>
          </p15:clr>
        </p15:guide>
        <p15:guide id="21" pos="6199" userDrawn="1">
          <p15:clr>
            <a:srgbClr val="F26B43"/>
          </p15:clr>
        </p15:guide>
        <p15:guide id="22" pos="6380" userDrawn="1">
          <p15:clr>
            <a:srgbClr val="F26B43"/>
          </p15:clr>
        </p15:guide>
        <p15:guide id="23" pos="6811" userDrawn="1">
          <p15:clr>
            <a:srgbClr val="F26B43"/>
          </p15:clr>
        </p15:guide>
        <p15:guide id="24" pos="6992" userDrawn="1">
          <p15:clr>
            <a:srgbClr val="F26B43"/>
          </p15:clr>
        </p15:guide>
        <p15:guide id="25" pos="7423" userDrawn="1">
          <p15:clr>
            <a:srgbClr val="F26B43"/>
          </p15:clr>
        </p15:guide>
        <p15:guide id="26" orient="horz" pos="41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www.gov.uk/government/publications/transforming-infrastructure-performance-roadmap-to-2030/transforming-infrastructure-performance-roadmap-to-2030#annex-b-information-management-mandat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24.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hyperlink" Target="https://www.ukbimframework.org/" TargetMode="External"/><Relationship Id="rId4" Type="http://schemas.openxmlformats.org/officeDocument/2006/relationships/image" Target="../media/image17.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4.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24.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24.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7703C-793A-49D4-B36B-F3549E1AF2C4}"/>
              </a:ext>
            </a:extLst>
          </p:cNvPr>
          <p:cNvSpPr>
            <a:spLocks noGrp="1"/>
          </p:cNvSpPr>
          <p:nvPr>
            <p:ph type="title"/>
          </p:nvPr>
        </p:nvSpPr>
        <p:spPr>
          <a:xfrm>
            <a:off x="407987" y="774000"/>
            <a:ext cx="10691813" cy="542906"/>
          </a:xfrm>
        </p:spPr>
        <p:txBody>
          <a:bodyPr/>
          <a:lstStyle/>
          <a:p>
            <a:r>
              <a:rPr lang="en-GB" dirty="0"/>
              <a:t>UK BIM Framework</a:t>
            </a:r>
          </a:p>
        </p:txBody>
      </p:sp>
      <p:sp>
        <p:nvSpPr>
          <p:cNvPr id="5" name="Footer Placeholder 4">
            <a:extLst>
              <a:ext uri="{FF2B5EF4-FFF2-40B4-BE49-F238E27FC236}">
                <a16:creationId xmlns:a16="http://schemas.microsoft.com/office/drawing/2014/main" id="{6637A9C4-3018-4024-91F4-E490ABA335DA}"/>
              </a:ext>
            </a:extLst>
          </p:cNvPr>
          <p:cNvSpPr>
            <a:spLocks noGrp="1"/>
          </p:cNvSpPr>
          <p:nvPr>
            <p:ph type="ftr" sz="quarter" idx="12"/>
          </p:nvPr>
        </p:nvSpPr>
        <p:spPr/>
        <p:txBody>
          <a:bodyPr/>
          <a:lstStyle/>
          <a:p>
            <a:r>
              <a:rPr lang="en-GB" dirty="0"/>
              <a:t>Copyright © 2022 BSI. All rights reserved</a:t>
            </a:r>
          </a:p>
        </p:txBody>
      </p:sp>
      <p:sp>
        <p:nvSpPr>
          <p:cNvPr id="6" name="Slide Number Placeholder 5">
            <a:extLst>
              <a:ext uri="{FF2B5EF4-FFF2-40B4-BE49-F238E27FC236}">
                <a16:creationId xmlns:a16="http://schemas.microsoft.com/office/drawing/2014/main" id="{377645FC-C57F-4535-926A-1B51733B99A9}"/>
              </a:ext>
            </a:extLst>
          </p:cNvPr>
          <p:cNvSpPr>
            <a:spLocks noGrp="1"/>
          </p:cNvSpPr>
          <p:nvPr>
            <p:ph type="sldNum" sz="quarter" idx="13"/>
          </p:nvPr>
        </p:nvSpPr>
        <p:spPr/>
        <p:txBody>
          <a:bodyPr/>
          <a:lstStyle/>
          <a:p>
            <a:fld id="{9BEE5E6F-8C63-49E6-9CA1-F88562E61F38}" type="slidenum">
              <a:rPr lang="en-GB" smtClean="0"/>
              <a:pPr/>
              <a:t>1</a:t>
            </a:fld>
            <a:endParaRPr lang="en-GB"/>
          </a:p>
        </p:txBody>
      </p:sp>
    </p:spTree>
    <p:extLst>
      <p:ext uri="{BB962C8B-B14F-4D97-AF65-F5344CB8AC3E}">
        <p14:creationId xmlns:p14="http://schemas.microsoft.com/office/powerpoint/2010/main" val="22922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3569F-0E4C-4811-A498-3F3D88953F74}"/>
              </a:ext>
            </a:extLst>
          </p:cNvPr>
          <p:cNvSpPr>
            <a:spLocks noGrp="1"/>
          </p:cNvSpPr>
          <p:nvPr>
            <p:ph type="title"/>
          </p:nvPr>
        </p:nvSpPr>
        <p:spPr/>
        <p:txBody>
          <a:bodyPr/>
          <a:lstStyle/>
          <a:p>
            <a:r>
              <a:rPr lang="en-GB" dirty="0"/>
              <a:t>Information management mandate</a:t>
            </a:r>
          </a:p>
        </p:txBody>
      </p:sp>
      <p:sp>
        <p:nvSpPr>
          <p:cNvPr id="5" name="Content Placeholder 4">
            <a:extLst>
              <a:ext uri="{FF2B5EF4-FFF2-40B4-BE49-F238E27FC236}">
                <a16:creationId xmlns:a16="http://schemas.microsoft.com/office/drawing/2014/main" id="{3A39FA57-6F2F-4EE0-99C1-517B94CBFAEC}"/>
              </a:ext>
            </a:extLst>
          </p:cNvPr>
          <p:cNvSpPr>
            <a:spLocks noGrp="1"/>
          </p:cNvSpPr>
          <p:nvPr>
            <p:ph idx="1"/>
          </p:nvPr>
        </p:nvSpPr>
        <p:spPr>
          <a:xfrm>
            <a:off x="407988" y="1412875"/>
            <a:ext cx="8355366" cy="4571999"/>
          </a:xfrm>
          <a:ln>
            <a:noFill/>
          </a:ln>
        </p:spPr>
        <p:txBody>
          <a:bodyPr>
            <a:noAutofit/>
          </a:bodyPr>
          <a:lstStyle/>
          <a:p>
            <a:r>
              <a:rPr lang="en-GB" dirty="0"/>
              <a:t>Clients are required to:</a:t>
            </a:r>
          </a:p>
          <a:p>
            <a:pPr marL="342900" indent="-342900">
              <a:buFont typeface="Arial" panose="020B0604020202020204" pitchFamily="34" charset="0"/>
              <a:buChar char="•"/>
            </a:pPr>
            <a:r>
              <a:rPr lang="en-GB" dirty="0"/>
              <a:t>Conform to the </a:t>
            </a:r>
            <a:r>
              <a:rPr lang="en-GB" dirty="0">
                <a:solidFill>
                  <a:srgbClr val="E22C2C"/>
                </a:solidFill>
              </a:rPr>
              <a:t>UK BIM Framework standards</a:t>
            </a:r>
            <a:r>
              <a:rPr lang="en-GB" dirty="0"/>
              <a:t>;</a:t>
            </a:r>
          </a:p>
          <a:p>
            <a:pPr marL="342900" indent="-342900">
              <a:buFont typeface="Arial" panose="020B0604020202020204" pitchFamily="34" charset="0"/>
              <a:buChar char="•"/>
            </a:pPr>
            <a:r>
              <a:rPr lang="en-GB" dirty="0"/>
              <a:t>Follow the </a:t>
            </a:r>
            <a:r>
              <a:rPr lang="en-GB" dirty="0">
                <a:solidFill>
                  <a:srgbClr val="E22C2C"/>
                </a:solidFill>
              </a:rPr>
              <a:t>sensitivity assessment process </a:t>
            </a:r>
            <a:r>
              <a:rPr lang="en-GB" dirty="0"/>
              <a:t>(ISO 19650-5);</a:t>
            </a:r>
          </a:p>
          <a:p>
            <a:pPr marL="342900" indent="-342900">
              <a:buFont typeface="Arial" panose="020B0604020202020204" pitchFamily="34" charset="0"/>
              <a:buChar char="•"/>
            </a:pPr>
            <a:r>
              <a:rPr lang="en-GB" dirty="0"/>
              <a:t>Have the capability to fulfil the </a:t>
            </a:r>
            <a:r>
              <a:rPr lang="en-GB" dirty="0">
                <a:solidFill>
                  <a:srgbClr val="E22C2C"/>
                </a:solidFill>
              </a:rPr>
              <a:t>information management function</a:t>
            </a:r>
            <a:r>
              <a:rPr lang="en-GB" dirty="0"/>
              <a:t>;</a:t>
            </a:r>
          </a:p>
          <a:p>
            <a:pPr marL="342900" indent="-342900">
              <a:buFont typeface="Arial" panose="020B0604020202020204" pitchFamily="34" charset="0"/>
              <a:buChar char="•"/>
            </a:pPr>
            <a:r>
              <a:rPr lang="en-GB" dirty="0"/>
              <a:t>Define their information requirements [</a:t>
            </a:r>
            <a:r>
              <a:rPr lang="en-GB" dirty="0">
                <a:solidFill>
                  <a:srgbClr val="E22C2C"/>
                </a:solidFill>
              </a:rPr>
              <a:t>OIR, AIR, PIR, SIR, and EIR</a:t>
            </a:r>
            <a:r>
              <a:rPr lang="en-GB" dirty="0"/>
              <a:t>];</a:t>
            </a:r>
          </a:p>
          <a:p>
            <a:pPr marL="342900" indent="-342900">
              <a:buFont typeface="Arial" panose="020B0604020202020204" pitchFamily="34" charset="0"/>
              <a:buChar char="•"/>
            </a:pPr>
            <a:r>
              <a:rPr lang="en-GB" dirty="0"/>
              <a:t>Have a digital mechanism to store procured information </a:t>
            </a:r>
            <a:r>
              <a:rPr lang="en-GB" dirty="0">
                <a:solidFill>
                  <a:srgbClr val="E22C2C"/>
                </a:solidFill>
              </a:rPr>
              <a:t>[CDE]</a:t>
            </a:r>
            <a:r>
              <a:rPr lang="en-GB" dirty="0"/>
              <a:t>;</a:t>
            </a:r>
          </a:p>
          <a:p>
            <a:pPr marL="342900" indent="-342900">
              <a:buFont typeface="Arial" panose="020B0604020202020204" pitchFamily="34" charset="0"/>
              <a:buChar char="•"/>
            </a:pPr>
            <a:r>
              <a:rPr lang="en-GB" dirty="0"/>
              <a:t>Specify information requirements within </a:t>
            </a:r>
            <a:r>
              <a:rPr lang="en-GB" dirty="0">
                <a:solidFill>
                  <a:srgbClr val="E22C2C"/>
                </a:solidFill>
              </a:rPr>
              <a:t>contract documentation</a:t>
            </a:r>
            <a:r>
              <a:rPr lang="en-GB" dirty="0"/>
              <a:t>; and</a:t>
            </a:r>
          </a:p>
          <a:p>
            <a:pPr marL="342900" indent="-342900">
              <a:buFont typeface="Arial" panose="020B0604020202020204" pitchFamily="34" charset="0"/>
              <a:buChar char="•"/>
            </a:pPr>
            <a:r>
              <a:rPr lang="en-GB" dirty="0"/>
              <a:t>Apply the same rigour to the </a:t>
            </a:r>
            <a:r>
              <a:rPr lang="en-GB" dirty="0">
                <a:solidFill>
                  <a:srgbClr val="E22C2C"/>
                </a:solidFill>
              </a:rPr>
              <a:t>maintenance of information</a:t>
            </a:r>
            <a:r>
              <a:rPr lang="en-GB" dirty="0"/>
              <a:t>.</a:t>
            </a:r>
          </a:p>
        </p:txBody>
      </p:sp>
      <p:pic>
        <p:nvPicPr>
          <p:cNvPr id="3" name="Picture 2">
            <a:extLst>
              <a:ext uri="{FF2B5EF4-FFF2-40B4-BE49-F238E27FC236}">
                <a16:creationId xmlns:a16="http://schemas.microsoft.com/office/drawing/2014/main" id="{4CB61D3B-C237-4909-9B66-EA4568711E7B}"/>
              </a:ext>
            </a:extLst>
          </p:cNvPr>
          <p:cNvPicPr>
            <a:picLocks noChangeAspect="1"/>
          </p:cNvPicPr>
          <p:nvPr/>
        </p:nvPicPr>
        <p:blipFill>
          <a:blip r:embed="rId3"/>
          <a:stretch>
            <a:fillRect/>
          </a:stretch>
        </p:blipFill>
        <p:spPr>
          <a:xfrm>
            <a:off x="9259444" y="4539794"/>
            <a:ext cx="2524544" cy="1440000"/>
          </a:xfrm>
          <a:prstGeom prst="rect">
            <a:avLst/>
          </a:prstGeom>
          <a:ln>
            <a:solidFill>
              <a:schemeClr val="tx1"/>
            </a:solidFill>
          </a:ln>
        </p:spPr>
      </p:pic>
      <p:pic>
        <p:nvPicPr>
          <p:cNvPr id="7" name="Picture 6">
            <a:extLst>
              <a:ext uri="{FF2B5EF4-FFF2-40B4-BE49-F238E27FC236}">
                <a16:creationId xmlns:a16="http://schemas.microsoft.com/office/drawing/2014/main" id="{1DC88246-2C07-4410-B517-78A541269C3F}"/>
              </a:ext>
            </a:extLst>
          </p:cNvPr>
          <p:cNvPicPr>
            <a:picLocks noChangeAspect="1"/>
          </p:cNvPicPr>
          <p:nvPr/>
        </p:nvPicPr>
        <p:blipFill>
          <a:blip r:embed="rId4"/>
          <a:stretch>
            <a:fillRect/>
          </a:stretch>
        </p:blipFill>
        <p:spPr>
          <a:xfrm>
            <a:off x="10772004" y="2816813"/>
            <a:ext cx="1007827" cy="1440000"/>
          </a:xfrm>
          <a:prstGeom prst="rect">
            <a:avLst/>
          </a:prstGeom>
          <a:ln>
            <a:solidFill>
              <a:schemeClr val="tx1"/>
            </a:solidFill>
          </a:ln>
        </p:spPr>
      </p:pic>
      <p:pic>
        <p:nvPicPr>
          <p:cNvPr id="8" name="Picture 7">
            <a:extLst>
              <a:ext uri="{FF2B5EF4-FFF2-40B4-BE49-F238E27FC236}">
                <a16:creationId xmlns:a16="http://schemas.microsoft.com/office/drawing/2014/main" id="{4D23DF65-189B-4AED-8166-207625CB14B0}"/>
              </a:ext>
            </a:extLst>
          </p:cNvPr>
          <p:cNvPicPr>
            <a:picLocks noChangeAspect="1"/>
          </p:cNvPicPr>
          <p:nvPr/>
        </p:nvPicPr>
        <p:blipFill>
          <a:blip r:embed="rId5"/>
          <a:stretch>
            <a:fillRect/>
          </a:stretch>
        </p:blipFill>
        <p:spPr>
          <a:xfrm>
            <a:off x="9259444" y="2816813"/>
            <a:ext cx="1016470" cy="1440000"/>
          </a:xfrm>
          <a:prstGeom prst="rect">
            <a:avLst/>
          </a:prstGeom>
          <a:ln>
            <a:solidFill>
              <a:schemeClr val="tx1"/>
            </a:solidFill>
          </a:ln>
        </p:spPr>
      </p:pic>
      <p:graphicFrame>
        <p:nvGraphicFramePr>
          <p:cNvPr id="10" name="Chart 9">
            <a:extLst>
              <a:ext uri="{FF2B5EF4-FFF2-40B4-BE49-F238E27FC236}">
                <a16:creationId xmlns:a16="http://schemas.microsoft.com/office/drawing/2014/main" id="{265AABD9-F6D3-4753-B556-F0B7546915FB}"/>
              </a:ext>
            </a:extLst>
          </p:cNvPr>
          <p:cNvGraphicFramePr/>
          <p:nvPr/>
        </p:nvGraphicFramePr>
        <p:xfrm>
          <a:off x="9259444" y="647032"/>
          <a:ext cx="2520388" cy="1886800"/>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a:extLst>
              <a:ext uri="{FF2B5EF4-FFF2-40B4-BE49-F238E27FC236}">
                <a16:creationId xmlns:a16="http://schemas.microsoft.com/office/drawing/2014/main" id="{3129642A-91F6-46AB-8070-E4807810E18A}"/>
              </a:ext>
            </a:extLst>
          </p:cNvPr>
          <p:cNvSpPr/>
          <p:nvPr/>
        </p:nvSpPr>
        <p:spPr>
          <a:xfrm>
            <a:off x="1307986" y="6342743"/>
            <a:ext cx="10471845" cy="215444"/>
          </a:xfrm>
          <a:prstGeom prst="rect">
            <a:avLst/>
          </a:prstGeom>
        </p:spPr>
        <p:txBody>
          <a:bodyPr wrap="square">
            <a:spAutoFit/>
          </a:bodyPr>
          <a:lstStyle/>
          <a:p>
            <a:r>
              <a:rPr lang="fr-FR" sz="800" dirty="0"/>
              <a:t>Source: </a:t>
            </a:r>
            <a:r>
              <a:rPr lang="fr-FR" sz="800" dirty="0">
                <a:hlinkClick r:id="rId7"/>
              </a:rPr>
              <a:t>https://www.gov.uk/government/publications/transforming-infrastructure-performance-roadmap-to-2030/transforming-infrastructure-performance-roadmap-to-2030#annex-b-information-management-mandate</a:t>
            </a:r>
            <a:r>
              <a:rPr lang="fr-FR" sz="800" dirty="0"/>
              <a:t>  </a:t>
            </a:r>
          </a:p>
        </p:txBody>
      </p:sp>
    </p:spTree>
    <p:extLst>
      <p:ext uri="{BB962C8B-B14F-4D97-AF65-F5344CB8AC3E}">
        <p14:creationId xmlns:p14="http://schemas.microsoft.com/office/powerpoint/2010/main" val="204768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574EB-7346-4DF6-89D8-325F618F8F1A}"/>
              </a:ext>
            </a:extLst>
          </p:cNvPr>
          <p:cNvSpPr>
            <a:spLocks noGrp="1"/>
          </p:cNvSpPr>
          <p:nvPr>
            <p:ph type="title"/>
          </p:nvPr>
        </p:nvSpPr>
        <p:spPr/>
        <p:txBody>
          <a:bodyPr/>
          <a:lstStyle/>
          <a:p>
            <a:r>
              <a:rPr lang="en-GB" dirty="0"/>
              <a:t>Thank you</a:t>
            </a:r>
          </a:p>
        </p:txBody>
      </p:sp>
      <p:sp>
        <p:nvSpPr>
          <p:cNvPr id="4" name="Footer Placeholder 3">
            <a:extLst>
              <a:ext uri="{FF2B5EF4-FFF2-40B4-BE49-F238E27FC236}">
                <a16:creationId xmlns:a16="http://schemas.microsoft.com/office/drawing/2014/main" id="{7724EEF6-FA1E-4E95-8CB9-35C615B52BFA}"/>
              </a:ext>
            </a:extLst>
          </p:cNvPr>
          <p:cNvSpPr>
            <a:spLocks noGrp="1"/>
          </p:cNvSpPr>
          <p:nvPr>
            <p:ph type="ftr" sz="quarter" idx="12"/>
          </p:nvPr>
        </p:nvSpPr>
        <p:spPr/>
        <p:txBody>
          <a:bodyPr/>
          <a:lstStyle/>
          <a:p>
            <a:r>
              <a:rPr lang="en-GB"/>
              <a:t>Copyright © 2022 BSI. All rights reserved</a:t>
            </a:r>
            <a:endParaRPr lang="en-GB" dirty="0"/>
          </a:p>
        </p:txBody>
      </p:sp>
      <p:sp>
        <p:nvSpPr>
          <p:cNvPr id="5" name="Slide Number Placeholder 4">
            <a:extLst>
              <a:ext uri="{FF2B5EF4-FFF2-40B4-BE49-F238E27FC236}">
                <a16:creationId xmlns:a16="http://schemas.microsoft.com/office/drawing/2014/main" id="{8B75F74B-0715-4782-AC58-093416521F06}"/>
              </a:ext>
            </a:extLst>
          </p:cNvPr>
          <p:cNvSpPr>
            <a:spLocks noGrp="1"/>
          </p:cNvSpPr>
          <p:nvPr>
            <p:ph type="sldNum" sz="quarter" idx="13"/>
          </p:nvPr>
        </p:nvSpPr>
        <p:spPr/>
        <p:txBody>
          <a:bodyPr/>
          <a:lstStyle/>
          <a:p>
            <a:fld id="{9BEE5E6F-8C63-49E6-9CA1-F88562E61F38}" type="slidenum">
              <a:rPr lang="en-GB" smtClean="0"/>
              <a:t>11</a:t>
            </a:fld>
            <a:endParaRPr lang="en-GB"/>
          </a:p>
        </p:txBody>
      </p:sp>
    </p:spTree>
    <p:extLst>
      <p:ext uri="{BB962C8B-B14F-4D97-AF65-F5344CB8AC3E}">
        <p14:creationId xmlns:p14="http://schemas.microsoft.com/office/powerpoint/2010/main" val="369990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6BFCF9-A344-4659-81ED-4D554ABC6C80}"/>
              </a:ext>
            </a:extLst>
          </p:cNvPr>
          <p:cNvSpPr>
            <a:spLocks noGrp="1"/>
          </p:cNvSpPr>
          <p:nvPr>
            <p:ph type="title"/>
          </p:nvPr>
        </p:nvSpPr>
        <p:spPr/>
        <p:txBody>
          <a:bodyPr/>
          <a:lstStyle/>
          <a:p>
            <a:r>
              <a:rPr lang="en-GB" dirty="0"/>
              <a:t>BIM Working Party Strategy Paper (2011)</a:t>
            </a:r>
          </a:p>
        </p:txBody>
      </p:sp>
      <p:sp>
        <p:nvSpPr>
          <p:cNvPr id="8" name="Content Placeholder 7">
            <a:extLst>
              <a:ext uri="{FF2B5EF4-FFF2-40B4-BE49-F238E27FC236}">
                <a16:creationId xmlns:a16="http://schemas.microsoft.com/office/drawing/2014/main" id="{C5D58E14-2445-47FC-81A0-6FBA0183D548}"/>
              </a:ext>
            </a:extLst>
          </p:cNvPr>
          <p:cNvSpPr>
            <a:spLocks noGrp="1"/>
          </p:cNvSpPr>
          <p:nvPr>
            <p:ph idx="1"/>
          </p:nvPr>
        </p:nvSpPr>
        <p:spPr/>
        <p:txBody>
          <a:bodyPr/>
          <a:lstStyle/>
          <a:p>
            <a:pPr>
              <a:spcAft>
                <a:spcPts val="0"/>
              </a:spcAft>
            </a:pPr>
            <a:endParaRPr lang="en-GB" dirty="0"/>
          </a:p>
          <a:p>
            <a:pPr>
              <a:spcAft>
                <a:spcPts val="0"/>
              </a:spcAft>
            </a:pPr>
            <a:endParaRPr lang="en-GB" dirty="0"/>
          </a:p>
          <a:p>
            <a:pPr>
              <a:spcAft>
                <a:spcPts val="0"/>
              </a:spcAft>
            </a:pPr>
            <a:endParaRPr lang="en-GB" dirty="0"/>
          </a:p>
          <a:p>
            <a:pPr>
              <a:spcAft>
                <a:spcPts val="0"/>
              </a:spcAft>
            </a:pPr>
            <a:endParaRPr lang="en-GB" dirty="0"/>
          </a:p>
          <a:p>
            <a:pPr>
              <a:spcAft>
                <a:spcPts val="0"/>
              </a:spcAft>
            </a:pPr>
            <a:r>
              <a:rPr lang="en-GB" b="1" dirty="0"/>
              <a:t>PUSH (how to make it easier for the supply chain)</a:t>
            </a:r>
          </a:p>
          <a:p>
            <a:pPr marL="285750" indent="-285750">
              <a:spcAft>
                <a:spcPts val="0"/>
              </a:spcAft>
              <a:buFont typeface="Arial" panose="020B0604020202020204" pitchFamily="34" charset="0"/>
              <a:buChar char="•"/>
            </a:pPr>
            <a:r>
              <a:rPr lang="en-GB" dirty="0"/>
              <a:t>Software; </a:t>
            </a:r>
          </a:p>
          <a:p>
            <a:pPr marL="285750" indent="-285750">
              <a:spcAft>
                <a:spcPts val="0"/>
              </a:spcAft>
              <a:buFont typeface="Arial" panose="020B0604020202020204" pitchFamily="34" charset="0"/>
              <a:buChar char="•"/>
            </a:pPr>
            <a:r>
              <a:rPr lang="en-GB" dirty="0"/>
              <a:t>Training; and</a:t>
            </a:r>
          </a:p>
          <a:p>
            <a:pPr marL="285750" indent="-285750">
              <a:spcAft>
                <a:spcPts val="0"/>
              </a:spcAft>
              <a:buFont typeface="Arial" panose="020B0604020202020204" pitchFamily="34" charset="0"/>
              <a:buChar char="•"/>
            </a:pPr>
            <a:r>
              <a:rPr lang="en-GB" dirty="0">
                <a:solidFill>
                  <a:srgbClr val="E22C2C"/>
                </a:solidFill>
              </a:rPr>
              <a:t>Standards.</a:t>
            </a:r>
          </a:p>
          <a:p>
            <a:pPr>
              <a:spcAft>
                <a:spcPts val="0"/>
              </a:spcAft>
            </a:pPr>
            <a:endParaRPr lang="en-GB" dirty="0"/>
          </a:p>
          <a:p>
            <a:pPr>
              <a:spcAft>
                <a:spcPts val="0"/>
              </a:spcAft>
            </a:pPr>
            <a:endParaRPr lang="en-GB" dirty="0"/>
          </a:p>
          <a:p>
            <a:pPr>
              <a:spcAft>
                <a:spcPts val="0"/>
              </a:spcAft>
            </a:pPr>
            <a:r>
              <a:rPr lang="en-GB" b="1" dirty="0"/>
              <a:t>PULL (how Government would specify)</a:t>
            </a:r>
          </a:p>
          <a:p>
            <a:pPr marL="285750" indent="-285750">
              <a:spcAft>
                <a:spcPts val="0"/>
              </a:spcAft>
              <a:buFont typeface="Arial" panose="020B0604020202020204" pitchFamily="34" charset="0"/>
              <a:buChar char="•"/>
            </a:pPr>
            <a:r>
              <a:rPr lang="en-GB" dirty="0"/>
              <a:t>Specifying information as a delivery requirement; and</a:t>
            </a:r>
          </a:p>
          <a:p>
            <a:pPr marL="285750" indent="-285750">
              <a:spcAft>
                <a:spcPts val="0"/>
              </a:spcAft>
              <a:buFont typeface="Arial" panose="020B0604020202020204" pitchFamily="34" charset="0"/>
              <a:buChar char="•"/>
            </a:pPr>
            <a:r>
              <a:rPr lang="en-GB" dirty="0"/>
              <a:t>Definition of deliverables</a:t>
            </a:r>
            <a:r>
              <a:rPr lang="en-GB" dirty="0">
                <a:solidFill>
                  <a:srgbClr val="E22C2C"/>
                </a:solidFill>
              </a:rPr>
              <a:t> (standards).</a:t>
            </a:r>
          </a:p>
          <a:p>
            <a:pPr>
              <a:spcAft>
                <a:spcPts val="0"/>
              </a:spcAft>
            </a:pPr>
            <a:endParaRPr lang="en-GB" dirty="0"/>
          </a:p>
        </p:txBody>
      </p:sp>
      <p:sp>
        <p:nvSpPr>
          <p:cNvPr id="5" name="Footer Placeholder 4">
            <a:extLst>
              <a:ext uri="{FF2B5EF4-FFF2-40B4-BE49-F238E27FC236}">
                <a16:creationId xmlns:a16="http://schemas.microsoft.com/office/drawing/2014/main" id="{B23CCD73-0B3F-4D3C-945D-46B40AE8310C}"/>
              </a:ext>
            </a:extLst>
          </p:cNvPr>
          <p:cNvSpPr>
            <a:spLocks noGrp="1"/>
          </p:cNvSpPr>
          <p:nvPr>
            <p:ph type="ftr" sz="quarter" idx="11"/>
          </p:nvPr>
        </p:nvSpPr>
        <p:spPr/>
        <p:txBody>
          <a:bodyPr/>
          <a:lstStyle/>
          <a:p>
            <a:r>
              <a:rPr lang="en-GB"/>
              <a:t>Copyright © 2022 BSI. All rights reserved</a:t>
            </a:r>
            <a:endParaRPr lang="en-GB" dirty="0"/>
          </a:p>
        </p:txBody>
      </p:sp>
      <p:sp>
        <p:nvSpPr>
          <p:cNvPr id="6" name="Slide Number Placeholder 5">
            <a:extLst>
              <a:ext uri="{FF2B5EF4-FFF2-40B4-BE49-F238E27FC236}">
                <a16:creationId xmlns:a16="http://schemas.microsoft.com/office/drawing/2014/main" id="{53E401D5-714B-4177-82BC-5EE951E738A6}"/>
              </a:ext>
            </a:extLst>
          </p:cNvPr>
          <p:cNvSpPr>
            <a:spLocks noGrp="1"/>
          </p:cNvSpPr>
          <p:nvPr>
            <p:ph type="sldNum" sz="quarter" idx="12"/>
          </p:nvPr>
        </p:nvSpPr>
        <p:spPr/>
        <p:txBody>
          <a:bodyPr/>
          <a:lstStyle/>
          <a:p>
            <a:fld id="{9BEE5E6F-8C63-49E6-9CA1-F88562E61F38}" type="slidenum">
              <a:rPr lang="en-GB" smtClean="0"/>
              <a:pPr/>
              <a:t>2</a:t>
            </a:fld>
            <a:endParaRPr lang="en-GB"/>
          </a:p>
        </p:txBody>
      </p:sp>
      <p:sp>
        <p:nvSpPr>
          <p:cNvPr id="9" name="Content Placeholder 2">
            <a:extLst>
              <a:ext uri="{FF2B5EF4-FFF2-40B4-BE49-F238E27FC236}">
                <a16:creationId xmlns:a16="http://schemas.microsoft.com/office/drawing/2014/main" id="{FEE74CF7-B516-4C50-8ED7-D03D942A1A51}"/>
              </a:ext>
            </a:extLst>
          </p:cNvPr>
          <p:cNvSpPr txBox="1">
            <a:spLocks/>
          </p:cNvSpPr>
          <p:nvPr/>
        </p:nvSpPr>
        <p:spPr>
          <a:xfrm>
            <a:off x="407988" y="1412875"/>
            <a:ext cx="11376000" cy="728613"/>
          </a:xfrm>
          <a:prstGeom prst="rect">
            <a:avLst/>
          </a:prstGeom>
          <a:solidFill>
            <a:schemeClr val="tx2">
              <a:lumMod val="20000"/>
              <a:lumOff val="80000"/>
            </a:schemeClr>
          </a:solidFill>
        </p:spPr>
        <p:txBody>
          <a:bodyPr vert="horz" lIns="0" tIns="0" rIns="0" bIns="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500"/>
              </a:spcAft>
              <a:buFont typeface="Arial" panose="020B0604020202020204" pitchFamily="34" charset="0"/>
              <a:buNone/>
              <a:defRPr sz="1200" b="1"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3pPr>
            <a:lvl4pPr marL="216000" indent="-216000" algn="l" defTabSz="914400" rtl="0" eaLnBrk="1" latinLnBrk="0" hangingPunct="1">
              <a:lnSpc>
                <a:spcPct val="110000"/>
              </a:lnSpc>
              <a:spcBef>
                <a:spcPts val="0"/>
              </a:spcBef>
              <a:spcAft>
                <a:spcPts val="500"/>
              </a:spcAft>
              <a:buFont typeface="Arial" panose="020B0604020202020204" pitchFamily="34" charset="0"/>
              <a:buChar char="•"/>
              <a:defRPr sz="12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“Government as a client can derive significant improvements in </a:t>
            </a:r>
            <a:r>
              <a:rPr lang="en-GB" dirty="0">
                <a:solidFill>
                  <a:srgbClr val="E22C2C"/>
                </a:solidFill>
              </a:rPr>
              <a:t>cost</a:t>
            </a:r>
            <a:r>
              <a:rPr lang="en-GB" dirty="0"/>
              <a:t>, </a:t>
            </a:r>
            <a:r>
              <a:rPr lang="en-GB" dirty="0">
                <a:solidFill>
                  <a:srgbClr val="E22C2C"/>
                </a:solidFill>
              </a:rPr>
              <a:t>value</a:t>
            </a:r>
            <a:r>
              <a:rPr lang="en-GB" dirty="0"/>
              <a:t> and </a:t>
            </a:r>
            <a:r>
              <a:rPr lang="en-GB" dirty="0">
                <a:solidFill>
                  <a:srgbClr val="E22C2C"/>
                </a:solidFill>
              </a:rPr>
              <a:t>carbon performance </a:t>
            </a:r>
            <a:r>
              <a:rPr lang="en-GB" dirty="0"/>
              <a:t>through the use of open sharable asset information”</a:t>
            </a:r>
          </a:p>
        </p:txBody>
      </p:sp>
      <p:graphicFrame>
        <p:nvGraphicFramePr>
          <p:cNvPr id="10" name="Diagram 9">
            <a:extLst>
              <a:ext uri="{FF2B5EF4-FFF2-40B4-BE49-F238E27FC236}">
                <a16:creationId xmlns:a16="http://schemas.microsoft.com/office/drawing/2014/main" id="{448081FE-B388-4526-97CE-2935575E8CD8}"/>
              </a:ext>
            </a:extLst>
          </p:cNvPr>
          <p:cNvGraphicFramePr/>
          <p:nvPr/>
        </p:nvGraphicFramePr>
        <p:xfrm>
          <a:off x="6748439" y="2677147"/>
          <a:ext cx="5035549" cy="3307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28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ED12-96F5-4AB1-8813-A6AEBCB0A59A}"/>
              </a:ext>
            </a:extLst>
          </p:cNvPr>
          <p:cNvSpPr>
            <a:spLocks noGrp="1"/>
          </p:cNvSpPr>
          <p:nvPr>
            <p:ph type="title"/>
          </p:nvPr>
        </p:nvSpPr>
        <p:spPr/>
        <p:txBody>
          <a:bodyPr/>
          <a:lstStyle/>
          <a:p>
            <a:r>
              <a:rPr lang="en-GB" dirty="0"/>
              <a:t>Standards Development (Phase 1)</a:t>
            </a:r>
          </a:p>
        </p:txBody>
      </p:sp>
      <p:sp>
        <p:nvSpPr>
          <p:cNvPr id="4" name="Footer Placeholder 3">
            <a:extLst>
              <a:ext uri="{FF2B5EF4-FFF2-40B4-BE49-F238E27FC236}">
                <a16:creationId xmlns:a16="http://schemas.microsoft.com/office/drawing/2014/main" id="{A3722166-B3BB-41D4-A5D2-8F23C294FC32}"/>
              </a:ext>
            </a:extLst>
          </p:cNvPr>
          <p:cNvSpPr>
            <a:spLocks noGrp="1"/>
          </p:cNvSpPr>
          <p:nvPr>
            <p:ph type="ftr" sz="quarter" idx="11"/>
          </p:nvPr>
        </p:nvSpPr>
        <p:spPr/>
        <p:txBody>
          <a:bodyPr/>
          <a:lstStyle/>
          <a:p>
            <a:r>
              <a:rPr lang="en-GB"/>
              <a:t>Copyright © 2022 BSI. All rights reserved</a:t>
            </a:r>
            <a:endParaRPr lang="en-GB" dirty="0"/>
          </a:p>
        </p:txBody>
      </p:sp>
      <p:sp>
        <p:nvSpPr>
          <p:cNvPr id="5" name="Slide Number Placeholder 4">
            <a:extLst>
              <a:ext uri="{FF2B5EF4-FFF2-40B4-BE49-F238E27FC236}">
                <a16:creationId xmlns:a16="http://schemas.microsoft.com/office/drawing/2014/main" id="{32127B5D-56B7-4FD7-B5AD-06DF06B1AF1F}"/>
              </a:ext>
            </a:extLst>
          </p:cNvPr>
          <p:cNvSpPr>
            <a:spLocks noGrp="1"/>
          </p:cNvSpPr>
          <p:nvPr>
            <p:ph type="sldNum" sz="quarter" idx="12"/>
          </p:nvPr>
        </p:nvSpPr>
        <p:spPr/>
        <p:txBody>
          <a:bodyPr/>
          <a:lstStyle/>
          <a:p>
            <a:fld id="{9BEE5E6F-8C63-49E6-9CA1-F88562E61F38}" type="slidenum">
              <a:rPr lang="en-GB" smtClean="0"/>
              <a:t>3</a:t>
            </a:fld>
            <a:endParaRPr lang="en-GB"/>
          </a:p>
        </p:txBody>
      </p:sp>
      <p:graphicFrame>
        <p:nvGraphicFramePr>
          <p:cNvPr id="152" name="Table 152">
            <a:extLst>
              <a:ext uri="{FF2B5EF4-FFF2-40B4-BE49-F238E27FC236}">
                <a16:creationId xmlns:a16="http://schemas.microsoft.com/office/drawing/2014/main" id="{DBF60E26-3740-44B9-8299-0F108BE5B0FF}"/>
              </a:ext>
            </a:extLst>
          </p:cNvPr>
          <p:cNvGraphicFramePr>
            <a:graphicFrameLocks noGrp="1"/>
          </p:cNvGraphicFramePr>
          <p:nvPr>
            <p:extLst>
              <p:ext uri="{D42A27DB-BD31-4B8C-83A1-F6EECF244321}">
                <p14:modId xmlns:p14="http://schemas.microsoft.com/office/powerpoint/2010/main" val="3216867390"/>
              </p:ext>
            </p:extLst>
          </p:nvPr>
        </p:nvGraphicFramePr>
        <p:xfrm>
          <a:off x="407987" y="3305598"/>
          <a:ext cx="11376001" cy="370840"/>
        </p:xfrm>
        <a:graphic>
          <a:graphicData uri="http://schemas.openxmlformats.org/drawingml/2006/table">
            <a:tbl>
              <a:tblPr firstRow="1" bandRow="1">
                <a:tableStyleId>{00A15C55-8517-42AA-B614-E9B94910E393}</a:tableStyleId>
              </a:tblPr>
              <a:tblGrid>
                <a:gridCol w="875077">
                  <a:extLst>
                    <a:ext uri="{9D8B030D-6E8A-4147-A177-3AD203B41FA5}">
                      <a16:colId xmlns:a16="http://schemas.microsoft.com/office/drawing/2014/main" val="1985338161"/>
                    </a:ext>
                  </a:extLst>
                </a:gridCol>
                <a:gridCol w="875077">
                  <a:extLst>
                    <a:ext uri="{9D8B030D-6E8A-4147-A177-3AD203B41FA5}">
                      <a16:colId xmlns:a16="http://schemas.microsoft.com/office/drawing/2014/main" val="1614067291"/>
                    </a:ext>
                  </a:extLst>
                </a:gridCol>
                <a:gridCol w="875077">
                  <a:extLst>
                    <a:ext uri="{9D8B030D-6E8A-4147-A177-3AD203B41FA5}">
                      <a16:colId xmlns:a16="http://schemas.microsoft.com/office/drawing/2014/main" val="3144401413"/>
                    </a:ext>
                  </a:extLst>
                </a:gridCol>
                <a:gridCol w="875077">
                  <a:extLst>
                    <a:ext uri="{9D8B030D-6E8A-4147-A177-3AD203B41FA5}">
                      <a16:colId xmlns:a16="http://schemas.microsoft.com/office/drawing/2014/main" val="694190660"/>
                    </a:ext>
                  </a:extLst>
                </a:gridCol>
                <a:gridCol w="875077">
                  <a:extLst>
                    <a:ext uri="{9D8B030D-6E8A-4147-A177-3AD203B41FA5}">
                      <a16:colId xmlns:a16="http://schemas.microsoft.com/office/drawing/2014/main" val="3352602599"/>
                    </a:ext>
                  </a:extLst>
                </a:gridCol>
                <a:gridCol w="875077">
                  <a:extLst>
                    <a:ext uri="{9D8B030D-6E8A-4147-A177-3AD203B41FA5}">
                      <a16:colId xmlns:a16="http://schemas.microsoft.com/office/drawing/2014/main" val="3560975078"/>
                    </a:ext>
                  </a:extLst>
                </a:gridCol>
                <a:gridCol w="875077">
                  <a:extLst>
                    <a:ext uri="{9D8B030D-6E8A-4147-A177-3AD203B41FA5}">
                      <a16:colId xmlns:a16="http://schemas.microsoft.com/office/drawing/2014/main" val="1379716118"/>
                    </a:ext>
                  </a:extLst>
                </a:gridCol>
                <a:gridCol w="875077">
                  <a:extLst>
                    <a:ext uri="{9D8B030D-6E8A-4147-A177-3AD203B41FA5}">
                      <a16:colId xmlns:a16="http://schemas.microsoft.com/office/drawing/2014/main" val="906959295"/>
                    </a:ext>
                  </a:extLst>
                </a:gridCol>
                <a:gridCol w="875077">
                  <a:extLst>
                    <a:ext uri="{9D8B030D-6E8A-4147-A177-3AD203B41FA5}">
                      <a16:colId xmlns:a16="http://schemas.microsoft.com/office/drawing/2014/main" val="546727671"/>
                    </a:ext>
                  </a:extLst>
                </a:gridCol>
                <a:gridCol w="875077">
                  <a:extLst>
                    <a:ext uri="{9D8B030D-6E8A-4147-A177-3AD203B41FA5}">
                      <a16:colId xmlns:a16="http://schemas.microsoft.com/office/drawing/2014/main" val="2158892654"/>
                    </a:ext>
                  </a:extLst>
                </a:gridCol>
                <a:gridCol w="875077">
                  <a:extLst>
                    <a:ext uri="{9D8B030D-6E8A-4147-A177-3AD203B41FA5}">
                      <a16:colId xmlns:a16="http://schemas.microsoft.com/office/drawing/2014/main" val="2157085554"/>
                    </a:ext>
                  </a:extLst>
                </a:gridCol>
                <a:gridCol w="875077">
                  <a:extLst>
                    <a:ext uri="{9D8B030D-6E8A-4147-A177-3AD203B41FA5}">
                      <a16:colId xmlns:a16="http://schemas.microsoft.com/office/drawing/2014/main" val="150711647"/>
                    </a:ext>
                  </a:extLst>
                </a:gridCol>
                <a:gridCol w="875077">
                  <a:extLst>
                    <a:ext uri="{9D8B030D-6E8A-4147-A177-3AD203B41FA5}">
                      <a16:colId xmlns:a16="http://schemas.microsoft.com/office/drawing/2014/main" val="3140901427"/>
                    </a:ext>
                  </a:extLst>
                </a:gridCol>
              </a:tblGrid>
              <a:tr h="370840">
                <a:tc>
                  <a:txBody>
                    <a:bodyPr/>
                    <a:lstStyle/>
                    <a:p>
                      <a:pPr algn="ctr"/>
                      <a:r>
                        <a:rPr lang="en-GB" dirty="0"/>
                        <a:t>…</a:t>
                      </a:r>
                    </a:p>
                  </a:txBody>
                  <a:tcPr/>
                </a:tc>
                <a:tc>
                  <a:txBody>
                    <a:bodyPr/>
                    <a:lstStyle/>
                    <a:p>
                      <a:pPr algn="ctr"/>
                      <a:r>
                        <a:rPr lang="en-GB" dirty="0"/>
                        <a:t>2011</a:t>
                      </a:r>
                    </a:p>
                  </a:txBody>
                  <a:tcPr/>
                </a:tc>
                <a:tc>
                  <a:txBody>
                    <a:bodyPr/>
                    <a:lstStyle/>
                    <a:p>
                      <a:pPr algn="ctr"/>
                      <a:r>
                        <a:rPr lang="en-GB" dirty="0"/>
                        <a:t>2012</a:t>
                      </a:r>
                    </a:p>
                  </a:txBody>
                  <a:tcPr/>
                </a:tc>
                <a:tc>
                  <a:txBody>
                    <a:bodyPr/>
                    <a:lstStyle/>
                    <a:p>
                      <a:pPr algn="ctr"/>
                      <a:r>
                        <a:rPr lang="en-GB" dirty="0"/>
                        <a:t>2013</a:t>
                      </a:r>
                    </a:p>
                  </a:txBody>
                  <a:tcPr/>
                </a:tc>
                <a:tc>
                  <a:txBody>
                    <a:bodyPr/>
                    <a:lstStyle/>
                    <a:p>
                      <a:pPr algn="ctr"/>
                      <a:r>
                        <a:rPr lang="en-GB" dirty="0"/>
                        <a:t>2014</a:t>
                      </a:r>
                    </a:p>
                  </a:txBody>
                  <a:tcPr/>
                </a:tc>
                <a:tc>
                  <a:txBody>
                    <a:bodyPr/>
                    <a:lstStyle/>
                    <a:p>
                      <a:pPr algn="ctr"/>
                      <a:r>
                        <a:rPr lang="en-GB" dirty="0"/>
                        <a:t>2015</a:t>
                      </a:r>
                    </a:p>
                  </a:txBody>
                  <a:tcPr/>
                </a:tc>
                <a:tc>
                  <a:txBody>
                    <a:bodyPr/>
                    <a:lstStyle/>
                    <a:p>
                      <a:pPr algn="ctr"/>
                      <a:r>
                        <a:rPr lang="en-GB" dirty="0"/>
                        <a:t>2016</a:t>
                      </a:r>
                    </a:p>
                  </a:txBody>
                  <a:tcPr/>
                </a:tc>
                <a:tc>
                  <a:txBody>
                    <a:bodyPr/>
                    <a:lstStyle/>
                    <a:p>
                      <a:pPr algn="ctr"/>
                      <a:r>
                        <a:rPr lang="en-GB" dirty="0"/>
                        <a:t>2017</a:t>
                      </a:r>
                    </a:p>
                  </a:txBody>
                  <a:tcPr/>
                </a:tc>
                <a:tc>
                  <a:txBody>
                    <a:bodyPr/>
                    <a:lstStyle/>
                    <a:p>
                      <a:pPr algn="ctr"/>
                      <a:r>
                        <a:rPr lang="en-GB" dirty="0"/>
                        <a:t>2018</a:t>
                      </a:r>
                    </a:p>
                  </a:txBody>
                  <a:tcPr/>
                </a:tc>
                <a:tc>
                  <a:txBody>
                    <a:bodyPr/>
                    <a:lstStyle/>
                    <a:p>
                      <a:pPr algn="ctr"/>
                      <a:r>
                        <a:rPr lang="en-GB" dirty="0"/>
                        <a:t>2019</a:t>
                      </a:r>
                    </a:p>
                  </a:txBody>
                  <a:tcPr/>
                </a:tc>
                <a:tc>
                  <a:txBody>
                    <a:bodyPr/>
                    <a:lstStyle/>
                    <a:p>
                      <a:pPr algn="ctr"/>
                      <a:r>
                        <a:rPr lang="en-GB" dirty="0"/>
                        <a:t>2020</a:t>
                      </a:r>
                    </a:p>
                  </a:txBody>
                  <a:tcPr/>
                </a:tc>
                <a:tc>
                  <a:txBody>
                    <a:bodyPr/>
                    <a:lstStyle/>
                    <a:p>
                      <a:pPr algn="ctr"/>
                      <a:r>
                        <a:rPr lang="en-GB" dirty="0"/>
                        <a:t>2021</a:t>
                      </a:r>
                    </a:p>
                  </a:txBody>
                  <a:tcPr/>
                </a:tc>
                <a:tc>
                  <a:txBody>
                    <a:bodyPr/>
                    <a:lstStyle/>
                    <a:p>
                      <a:pPr algn="ctr"/>
                      <a:r>
                        <a:rPr lang="en-GB" dirty="0"/>
                        <a:t>2022</a:t>
                      </a:r>
                    </a:p>
                  </a:txBody>
                  <a:tcPr/>
                </a:tc>
                <a:extLst>
                  <a:ext uri="{0D108BD9-81ED-4DB2-BD59-A6C34878D82A}">
                    <a16:rowId xmlns:a16="http://schemas.microsoft.com/office/drawing/2014/main" val="4193916120"/>
                  </a:ext>
                </a:extLst>
              </a:tr>
            </a:tbl>
          </a:graphicData>
        </a:graphic>
      </p:graphicFrame>
      <p:pic>
        <p:nvPicPr>
          <p:cNvPr id="154" name="Picture 153">
            <a:extLst>
              <a:ext uri="{FF2B5EF4-FFF2-40B4-BE49-F238E27FC236}">
                <a16:creationId xmlns:a16="http://schemas.microsoft.com/office/drawing/2014/main" id="{27B4CB79-909A-45A7-A129-A8938879FB79}"/>
              </a:ext>
            </a:extLst>
          </p:cNvPr>
          <p:cNvPicPr>
            <a:picLocks noChangeAspect="1"/>
          </p:cNvPicPr>
          <p:nvPr/>
        </p:nvPicPr>
        <p:blipFill>
          <a:blip r:embed="rId3"/>
          <a:stretch>
            <a:fillRect/>
          </a:stretch>
        </p:blipFill>
        <p:spPr>
          <a:xfrm>
            <a:off x="407987" y="1228215"/>
            <a:ext cx="888172" cy="1260000"/>
          </a:xfrm>
          <a:prstGeom prst="rect">
            <a:avLst/>
          </a:prstGeom>
          <a:ln>
            <a:solidFill>
              <a:schemeClr val="tx1"/>
            </a:solidFill>
          </a:ln>
        </p:spPr>
      </p:pic>
      <p:sp>
        <p:nvSpPr>
          <p:cNvPr id="156" name="TextBox 155">
            <a:extLst>
              <a:ext uri="{FF2B5EF4-FFF2-40B4-BE49-F238E27FC236}">
                <a16:creationId xmlns:a16="http://schemas.microsoft.com/office/drawing/2014/main" id="{B635D33D-AE9F-41B0-8BE3-D86F044FC3BC}"/>
              </a:ext>
            </a:extLst>
          </p:cNvPr>
          <p:cNvSpPr txBox="1"/>
          <p:nvPr/>
        </p:nvSpPr>
        <p:spPr>
          <a:xfrm>
            <a:off x="1391477" y="1228215"/>
            <a:ext cx="10595113" cy="1477328"/>
          </a:xfrm>
          <a:prstGeom prst="rect">
            <a:avLst/>
          </a:prstGeom>
          <a:noFill/>
        </p:spPr>
        <p:txBody>
          <a:bodyPr wrap="square">
            <a:spAutoFit/>
          </a:bodyPr>
          <a:lstStyle/>
          <a:p>
            <a:r>
              <a:rPr lang="en-GB" b="1" dirty="0"/>
              <a:t>2.31</a:t>
            </a:r>
            <a:r>
              <a:rPr lang="en-GB" dirty="0"/>
              <a:t> The Cabinet Office will co-ordinate Government’s drive to the development of standards enabling all members of the supply chain to work collaboratively through Building Information Modelling (BIM).</a:t>
            </a:r>
            <a:br>
              <a:rPr lang="en-GB" dirty="0"/>
            </a:br>
            <a:endParaRPr lang="en-GB" dirty="0"/>
          </a:p>
          <a:p>
            <a:r>
              <a:rPr lang="en-GB" b="1" dirty="0"/>
              <a:t>2.32</a:t>
            </a:r>
            <a:r>
              <a:rPr lang="en-GB" dirty="0"/>
              <a:t> Government will require fully collaborative 3D BIM (with all project and asset information, documentation and data being electronic) as a minimum by 2016.</a:t>
            </a:r>
          </a:p>
        </p:txBody>
      </p:sp>
      <p:pic>
        <p:nvPicPr>
          <p:cNvPr id="159" name="Picture 158">
            <a:extLst>
              <a:ext uri="{FF2B5EF4-FFF2-40B4-BE49-F238E27FC236}">
                <a16:creationId xmlns:a16="http://schemas.microsoft.com/office/drawing/2014/main" id="{A681F381-A87B-479C-A705-C96BEC24D5D3}"/>
              </a:ext>
            </a:extLst>
          </p:cNvPr>
          <p:cNvPicPr>
            <a:picLocks noChangeAspect="1"/>
          </p:cNvPicPr>
          <p:nvPr/>
        </p:nvPicPr>
        <p:blipFill>
          <a:blip r:embed="rId4"/>
          <a:stretch>
            <a:fillRect/>
          </a:stretch>
        </p:blipFill>
        <p:spPr>
          <a:xfrm>
            <a:off x="3077247" y="3827736"/>
            <a:ext cx="761775" cy="1080000"/>
          </a:xfrm>
          <a:prstGeom prst="rect">
            <a:avLst/>
          </a:prstGeom>
          <a:ln>
            <a:solidFill>
              <a:schemeClr val="tx1"/>
            </a:solidFill>
          </a:ln>
        </p:spPr>
      </p:pic>
      <p:pic>
        <p:nvPicPr>
          <p:cNvPr id="161" name="Picture 160">
            <a:extLst>
              <a:ext uri="{FF2B5EF4-FFF2-40B4-BE49-F238E27FC236}">
                <a16:creationId xmlns:a16="http://schemas.microsoft.com/office/drawing/2014/main" id="{3220B3B2-2FA3-4E13-8359-171B07CA8AC2}"/>
              </a:ext>
            </a:extLst>
          </p:cNvPr>
          <p:cNvPicPr>
            <a:picLocks noChangeAspect="1"/>
          </p:cNvPicPr>
          <p:nvPr/>
        </p:nvPicPr>
        <p:blipFill>
          <a:blip r:embed="rId5"/>
          <a:stretch>
            <a:fillRect/>
          </a:stretch>
        </p:blipFill>
        <p:spPr>
          <a:xfrm>
            <a:off x="3964746" y="3827736"/>
            <a:ext cx="763364" cy="1080000"/>
          </a:xfrm>
          <a:prstGeom prst="rect">
            <a:avLst/>
          </a:prstGeom>
          <a:ln>
            <a:solidFill>
              <a:schemeClr val="tx1"/>
            </a:solidFill>
          </a:ln>
        </p:spPr>
      </p:pic>
      <p:pic>
        <p:nvPicPr>
          <p:cNvPr id="163" name="Picture 162">
            <a:extLst>
              <a:ext uri="{FF2B5EF4-FFF2-40B4-BE49-F238E27FC236}">
                <a16:creationId xmlns:a16="http://schemas.microsoft.com/office/drawing/2014/main" id="{B35618C6-E2D2-4252-A2CD-1332C7A5D35A}"/>
              </a:ext>
            </a:extLst>
          </p:cNvPr>
          <p:cNvPicPr>
            <a:picLocks noChangeAspect="1"/>
          </p:cNvPicPr>
          <p:nvPr/>
        </p:nvPicPr>
        <p:blipFill>
          <a:blip r:embed="rId6"/>
          <a:stretch>
            <a:fillRect/>
          </a:stretch>
        </p:blipFill>
        <p:spPr>
          <a:xfrm>
            <a:off x="3975219" y="5024820"/>
            <a:ext cx="760909" cy="1080000"/>
          </a:xfrm>
          <a:prstGeom prst="rect">
            <a:avLst/>
          </a:prstGeom>
          <a:ln>
            <a:solidFill>
              <a:schemeClr val="tx1"/>
            </a:solidFill>
          </a:ln>
        </p:spPr>
      </p:pic>
      <p:pic>
        <p:nvPicPr>
          <p:cNvPr id="165" name="Picture 164">
            <a:extLst>
              <a:ext uri="{FF2B5EF4-FFF2-40B4-BE49-F238E27FC236}">
                <a16:creationId xmlns:a16="http://schemas.microsoft.com/office/drawing/2014/main" id="{EC06B9E0-FFCF-4015-AF54-15C386B0D80E}"/>
              </a:ext>
            </a:extLst>
          </p:cNvPr>
          <p:cNvPicPr>
            <a:picLocks noChangeAspect="1"/>
          </p:cNvPicPr>
          <p:nvPr/>
        </p:nvPicPr>
        <p:blipFill>
          <a:blip r:embed="rId7"/>
          <a:stretch>
            <a:fillRect/>
          </a:stretch>
        </p:blipFill>
        <p:spPr>
          <a:xfrm>
            <a:off x="4853834" y="3827736"/>
            <a:ext cx="761775" cy="1080000"/>
          </a:xfrm>
          <a:prstGeom prst="rect">
            <a:avLst/>
          </a:prstGeom>
          <a:ln>
            <a:solidFill>
              <a:schemeClr val="tx1"/>
            </a:solidFill>
          </a:ln>
        </p:spPr>
      </p:pic>
      <p:sp>
        <p:nvSpPr>
          <p:cNvPr id="3" name="Isosceles Triangle 2">
            <a:extLst>
              <a:ext uri="{FF2B5EF4-FFF2-40B4-BE49-F238E27FC236}">
                <a16:creationId xmlns:a16="http://schemas.microsoft.com/office/drawing/2014/main" id="{BBCC1483-1410-4B9E-8E1F-DD2349C9F77D}"/>
              </a:ext>
            </a:extLst>
          </p:cNvPr>
          <p:cNvSpPr/>
          <p:nvPr/>
        </p:nvSpPr>
        <p:spPr>
          <a:xfrm rot="10800000">
            <a:off x="5475365" y="2876542"/>
            <a:ext cx="360000" cy="360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9BF4A33-E0D2-43A4-BE22-AD0D9644F9FC}"/>
              </a:ext>
            </a:extLst>
          </p:cNvPr>
          <p:cNvPicPr>
            <a:picLocks noChangeAspect="1"/>
          </p:cNvPicPr>
          <p:nvPr/>
        </p:nvPicPr>
        <p:blipFill>
          <a:blip r:embed="rId8"/>
          <a:stretch>
            <a:fillRect/>
          </a:stretch>
        </p:blipFill>
        <p:spPr>
          <a:xfrm>
            <a:off x="472232" y="3825542"/>
            <a:ext cx="759682" cy="1080000"/>
          </a:xfrm>
          <a:prstGeom prst="rect">
            <a:avLst/>
          </a:prstGeom>
          <a:ln>
            <a:solidFill>
              <a:schemeClr val="tx1"/>
            </a:solidFill>
          </a:ln>
        </p:spPr>
      </p:pic>
      <p:sp>
        <p:nvSpPr>
          <p:cNvPr id="8" name="Rectangle 7">
            <a:extLst>
              <a:ext uri="{FF2B5EF4-FFF2-40B4-BE49-F238E27FC236}">
                <a16:creationId xmlns:a16="http://schemas.microsoft.com/office/drawing/2014/main" id="{FA69400B-677A-4BD6-BD1C-09DFFC19143E}"/>
              </a:ext>
            </a:extLst>
          </p:cNvPr>
          <p:cNvSpPr/>
          <p:nvPr/>
        </p:nvSpPr>
        <p:spPr>
          <a:xfrm>
            <a:off x="6689033" y="3825541"/>
            <a:ext cx="4998874" cy="2517201"/>
          </a:xfrm>
          <a:prstGeom prst="rect">
            <a:avLst/>
          </a:prstGeom>
          <a:solidFill>
            <a:schemeClr val="tx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dirty="0">
                <a:solidFill>
                  <a:schemeClr val="tx1"/>
                </a:solidFill>
              </a:rPr>
              <a:t>To support </a:t>
            </a:r>
            <a:r>
              <a:rPr lang="en-GB" dirty="0">
                <a:solidFill>
                  <a:srgbClr val="E22C2C"/>
                </a:solidFill>
              </a:rPr>
              <a:t>BS 1192 </a:t>
            </a:r>
            <a:r>
              <a:rPr lang="en-GB" dirty="0">
                <a:solidFill>
                  <a:schemeClr val="tx1"/>
                </a:solidFill>
              </a:rPr>
              <a:t>(Collaborative production):</a:t>
            </a:r>
          </a:p>
          <a:p>
            <a:pPr marL="285750" indent="-285750">
              <a:buFont typeface="Arial" panose="020B0604020202020204" pitchFamily="34" charset="0"/>
              <a:buChar char="•"/>
            </a:pPr>
            <a:r>
              <a:rPr lang="en-GB" dirty="0">
                <a:solidFill>
                  <a:srgbClr val="E22C2C"/>
                </a:solidFill>
              </a:rPr>
              <a:t>PAS 1192-2 </a:t>
            </a:r>
            <a:r>
              <a:rPr lang="en-GB" dirty="0">
                <a:solidFill>
                  <a:schemeClr val="tx1"/>
                </a:solidFill>
              </a:rPr>
              <a:t>(Delivery phase); </a:t>
            </a:r>
          </a:p>
          <a:p>
            <a:pPr marL="285750" indent="-285750">
              <a:buFont typeface="Arial" panose="020B0604020202020204" pitchFamily="34" charset="0"/>
              <a:buChar char="•"/>
            </a:pPr>
            <a:r>
              <a:rPr lang="en-GB" dirty="0">
                <a:solidFill>
                  <a:srgbClr val="E22C2C"/>
                </a:solidFill>
              </a:rPr>
              <a:t>PAS 1192-3 </a:t>
            </a:r>
            <a:r>
              <a:rPr lang="en-GB" dirty="0">
                <a:solidFill>
                  <a:schemeClr val="tx1"/>
                </a:solidFill>
              </a:rPr>
              <a:t>(Operational phase); </a:t>
            </a:r>
          </a:p>
          <a:p>
            <a:pPr marL="285750" indent="-285750">
              <a:buFont typeface="Arial" panose="020B0604020202020204" pitchFamily="34" charset="0"/>
              <a:buChar char="•"/>
            </a:pPr>
            <a:r>
              <a:rPr lang="en-GB" dirty="0">
                <a:solidFill>
                  <a:srgbClr val="E22C2C"/>
                </a:solidFill>
              </a:rPr>
              <a:t>BS 1192-4 </a:t>
            </a:r>
            <a:r>
              <a:rPr lang="en-GB" dirty="0">
                <a:solidFill>
                  <a:schemeClr val="tx1"/>
                </a:solidFill>
              </a:rPr>
              <a:t>(COBie);</a:t>
            </a:r>
          </a:p>
          <a:p>
            <a:pPr marL="285750" indent="-285750">
              <a:buFont typeface="Arial" panose="020B0604020202020204" pitchFamily="34" charset="0"/>
              <a:buChar char="•"/>
            </a:pPr>
            <a:r>
              <a:rPr lang="en-GB" dirty="0">
                <a:solidFill>
                  <a:srgbClr val="E22C2C"/>
                </a:solidFill>
              </a:rPr>
              <a:t>PAS 1192-5 </a:t>
            </a:r>
            <a:r>
              <a:rPr lang="en-GB" dirty="0">
                <a:solidFill>
                  <a:schemeClr val="tx1"/>
                </a:solidFill>
              </a:rPr>
              <a:t>(Security-minded); and</a:t>
            </a:r>
          </a:p>
          <a:p>
            <a:pPr marL="285750" indent="-285750">
              <a:buFont typeface="Arial" panose="020B0604020202020204" pitchFamily="34" charset="0"/>
              <a:buChar char="•"/>
            </a:pPr>
            <a:r>
              <a:rPr lang="en-GB" dirty="0">
                <a:solidFill>
                  <a:srgbClr val="E22C2C"/>
                </a:solidFill>
              </a:rPr>
              <a:t>BS 8536-1/2 </a:t>
            </a:r>
            <a:r>
              <a:rPr lang="en-GB" dirty="0">
                <a:solidFill>
                  <a:schemeClr val="tx1"/>
                </a:solidFill>
              </a:rPr>
              <a:t>(Operability) </a:t>
            </a:r>
          </a:p>
          <a:p>
            <a:r>
              <a:rPr lang="en-GB" dirty="0">
                <a:solidFill>
                  <a:schemeClr val="tx1"/>
                </a:solidFill>
              </a:rPr>
              <a:t>Where developed alongside other resources such as </a:t>
            </a:r>
            <a:r>
              <a:rPr lang="en-GB" dirty="0">
                <a:solidFill>
                  <a:srgbClr val="E22C2C"/>
                </a:solidFill>
              </a:rPr>
              <a:t>Uniclass</a:t>
            </a:r>
            <a:r>
              <a:rPr lang="en-GB" dirty="0">
                <a:solidFill>
                  <a:schemeClr val="tx1"/>
                </a:solidFill>
              </a:rPr>
              <a:t> and the </a:t>
            </a:r>
            <a:r>
              <a:rPr lang="en-GB" dirty="0">
                <a:solidFill>
                  <a:srgbClr val="E22C2C"/>
                </a:solidFill>
              </a:rPr>
              <a:t>BIM protocol </a:t>
            </a:r>
            <a:r>
              <a:rPr lang="en-GB" dirty="0">
                <a:solidFill>
                  <a:schemeClr val="tx1"/>
                </a:solidFill>
              </a:rPr>
              <a:t>to support the UK Government Mandate.</a:t>
            </a:r>
          </a:p>
        </p:txBody>
      </p:sp>
      <p:pic>
        <p:nvPicPr>
          <p:cNvPr id="10" name="Picture 9">
            <a:extLst>
              <a:ext uri="{FF2B5EF4-FFF2-40B4-BE49-F238E27FC236}">
                <a16:creationId xmlns:a16="http://schemas.microsoft.com/office/drawing/2014/main" id="{FAEC1754-718D-4648-8A41-1C6AE14095AF}"/>
              </a:ext>
            </a:extLst>
          </p:cNvPr>
          <p:cNvPicPr>
            <a:picLocks noChangeAspect="1"/>
          </p:cNvPicPr>
          <p:nvPr/>
        </p:nvPicPr>
        <p:blipFill>
          <a:blip r:embed="rId9"/>
          <a:stretch>
            <a:fillRect/>
          </a:stretch>
        </p:blipFill>
        <p:spPr>
          <a:xfrm>
            <a:off x="4853473" y="5024820"/>
            <a:ext cx="762136" cy="1080000"/>
          </a:xfrm>
          <a:prstGeom prst="rect">
            <a:avLst/>
          </a:prstGeom>
          <a:ln>
            <a:solidFill>
              <a:schemeClr val="tx1"/>
            </a:solidFill>
          </a:ln>
        </p:spPr>
      </p:pic>
      <p:pic>
        <p:nvPicPr>
          <p:cNvPr id="12" name="Picture 11">
            <a:extLst>
              <a:ext uri="{FF2B5EF4-FFF2-40B4-BE49-F238E27FC236}">
                <a16:creationId xmlns:a16="http://schemas.microsoft.com/office/drawing/2014/main" id="{177F7F72-BD7C-4023-A32A-9017C16C5BE8}"/>
              </a:ext>
            </a:extLst>
          </p:cNvPr>
          <p:cNvPicPr>
            <a:picLocks noChangeAspect="1"/>
          </p:cNvPicPr>
          <p:nvPr/>
        </p:nvPicPr>
        <p:blipFill>
          <a:blip r:embed="rId10"/>
          <a:stretch>
            <a:fillRect/>
          </a:stretch>
        </p:blipFill>
        <p:spPr>
          <a:xfrm>
            <a:off x="5741333" y="3825542"/>
            <a:ext cx="762136" cy="1080000"/>
          </a:xfrm>
          <a:prstGeom prst="rect">
            <a:avLst/>
          </a:prstGeom>
          <a:ln>
            <a:solidFill>
              <a:schemeClr val="tx1"/>
            </a:solidFill>
          </a:ln>
        </p:spPr>
      </p:pic>
    </p:spTree>
    <p:extLst>
      <p:ext uri="{BB962C8B-B14F-4D97-AF65-F5344CB8AC3E}">
        <p14:creationId xmlns:p14="http://schemas.microsoft.com/office/powerpoint/2010/main" val="409343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797DFC6-0CB7-4010-A169-2BEA0AEFA01C}"/>
              </a:ext>
            </a:extLst>
          </p:cNvPr>
          <p:cNvPicPr>
            <a:picLocks noChangeAspect="1"/>
          </p:cNvPicPr>
          <p:nvPr/>
        </p:nvPicPr>
        <p:blipFill>
          <a:blip r:embed="rId3"/>
          <a:stretch>
            <a:fillRect/>
          </a:stretch>
        </p:blipFill>
        <p:spPr>
          <a:xfrm>
            <a:off x="7583161" y="5144098"/>
            <a:ext cx="761820" cy="1080000"/>
          </a:xfrm>
          <a:prstGeom prst="rect">
            <a:avLst/>
          </a:prstGeom>
          <a:ln>
            <a:solidFill>
              <a:schemeClr val="tx1"/>
            </a:solidFill>
          </a:ln>
        </p:spPr>
      </p:pic>
      <p:sp>
        <p:nvSpPr>
          <p:cNvPr id="2" name="Title 1">
            <a:extLst>
              <a:ext uri="{FF2B5EF4-FFF2-40B4-BE49-F238E27FC236}">
                <a16:creationId xmlns:a16="http://schemas.microsoft.com/office/drawing/2014/main" id="{73B2ED12-96F5-4AB1-8813-A6AEBCB0A59A}"/>
              </a:ext>
            </a:extLst>
          </p:cNvPr>
          <p:cNvSpPr>
            <a:spLocks noGrp="1"/>
          </p:cNvSpPr>
          <p:nvPr>
            <p:ph type="title"/>
          </p:nvPr>
        </p:nvSpPr>
        <p:spPr/>
        <p:txBody>
          <a:bodyPr/>
          <a:lstStyle/>
          <a:p>
            <a:r>
              <a:rPr lang="en-GB" dirty="0"/>
              <a:t>Standards Development (Phase 2)</a:t>
            </a:r>
          </a:p>
        </p:txBody>
      </p:sp>
      <p:sp>
        <p:nvSpPr>
          <p:cNvPr id="4" name="Footer Placeholder 3">
            <a:extLst>
              <a:ext uri="{FF2B5EF4-FFF2-40B4-BE49-F238E27FC236}">
                <a16:creationId xmlns:a16="http://schemas.microsoft.com/office/drawing/2014/main" id="{A3722166-B3BB-41D4-A5D2-8F23C294FC32}"/>
              </a:ext>
            </a:extLst>
          </p:cNvPr>
          <p:cNvSpPr>
            <a:spLocks noGrp="1"/>
          </p:cNvSpPr>
          <p:nvPr>
            <p:ph type="ftr" sz="quarter" idx="11"/>
          </p:nvPr>
        </p:nvSpPr>
        <p:spPr/>
        <p:txBody>
          <a:bodyPr/>
          <a:lstStyle/>
          <a:p>
            <a:r>
              <a:rPr lang="en-GB"/>
              <a:t>Copyright © 2022 BSI. All rights reserved</a:t>
            </a:r>
            <a:endParaRPr lang="en-GB" dirty="0"/>
          </a:p>
        </p:txBody>
      </p:sp>
      <p:sp>
        <p:nvSpPr>
          <p:cNvPr id="5" name="Slide Number Placeholder 4">
            <a:extLst>
              <a:ext uri="{FF2B5EF4-FFF2-40B4-BE49-F238E27FC236}">
                <a16:creationId xmlns:a16="http://schemas.microsoft.com/office/drawing/2014/main" id="{32127B5D-56B7-4FD7-B5AD-06DF06B1AF1F}"/>
              </a:ext>
            </a:extLst>
          </p:cNvPr>
          <p:cNvSpPr>
            <a:spLocks noGrp="1"/>
          </p:cNvSpPr>
          <p:nvPr>
            <p:ph type="sldNum" sz="quarter" idx="12"/>
          </p:nvPr>
        </p:nvSpPr>
        <p:spPr/>
        <p:txBody>
          <a:bodyPr/>
          <a:lstStyle/>
          <a:p>
            <a:fld id="{9BEE5E6F-8C63-49E6-9CA1-F88562E61F38}" type="slidenum">
              <a:rPr lang="en-GB" smtClean="0"/>
              <a:t>4</a:t>
            </a:fld>
            <a:endParaRPr lang="en-GB"/>
          </a:p>
        </p:txBody>
      </p:sp>
      <p:graphicFrame>
        <p:nvGraphicFramePr>
          <p:cNvPr id="152" name="Table 152">
            <a:extLst>
              <a:ext uri="{FF2B5EF4-FFF2-40B4-BE49-F238E27FC236}">
                <a16:creationId xmlns:a16="http://schemas.microsoft.com/office/drawing/2014/main" id="{DBF60E26-3740-44B9-8299-0F108BE5B0FF}"/>
              </a:ext>
            </a:extLst>
          </p:cNvPr>
          <p:cNvGraphicFramePr>
            <a:graphicFrameLocks noGrp="1"/>
          </p:cNvGraphicFramePr>
          <p:nvPr/>
        </p:nvGraphicFramePr>
        <p:xfrm>
          <a:off x="407987" y="3305598"/>
          <a:ext cx="11376001" cy="370840"/>
        </p:xfrm>
        <a:graphic>
          <a:graphicData uri="http://schemas.openxmlformats.org/drawingml/2006/table">
            <a:tbl>
              <a:tblPr firstRow="1" bandRow="1">
                <a:tableStyleId>{00A15C55-8517-42AA-B614-E9B94910E393}</a:tableStyleId>
              </a:tblPr>
              <a:tblGrid>
                <a:gridCol w="875077">
                  <a:extLst>
                    <a:ext uri="{9D8B030D-6E8A-4147-A177-3AD203B41FA5}">
                      <a16:colId xmlns:a16="http://schemas.microsoft.com/office/drawing/2014/main" val="1985338161"/>
                    </a:ext>
                  </a:extLst>
                </a:gridCol>
                <a:gridCol w="875077">
                  <a:extLst>
                    <a:ext uri="{9D8B030D-6E8A-4147-A177-3AD203B41FA5}">
                      <a16:colId xmlns:a16="http://schemas.microsoft.com/office/drawing/2014/main" val="1614067291"/>
                    </a:ext>
                  </a:extLst>
                </a:gridCol>
                <a:gridCol w="875077">
                  <a:extLst>
                    <a:ext uri="{9D8B030D-6E8A-4147-A177-3AD203B41FA5}">
                      <a16:colId xmlns:a16="http://schemas.microsoft.com/office/drawing/2014/main" val="3144401413"/>
                    </a:ext>
                  </a:extLst>
                </a:gridCol>
                <a:gridCol w="875077">
                  <a:extLst>
                    <a:ext uri="{9D8B030D-6E8A-4147-A177-3AD203B41FA5}">
                      <a16:colId xmlns:a16="http://schemas.microsoft.com/office/drawing/2014/main" val="694190660"/>
                    </a:ext>
                  </a:extLst>
                </a:gridCol>
                <a:gridCol w="875077">
                  <a:extLst>
                    <a:ext uri="{9D8B030D-6E8A-4147-A177-3AD203B41FA5}">
                      <a16:colId xmlns:a16="http://schemas.microsoft.com/office/drawing/2014/main" val="3352602599"/>
                    </a:ext>
                  </a:extLst>
                </a:gridCol>
                <a:gridCol w="875077">
                  <a:extLst>
                    <a:ext uri="{9D8B030D-6E8A-4147-A177-3AD203B41FA5}">
                      <a16:colId xmlns:a16="http://schemas.microsoft.com/office/drawing/2014/main" val="3560975078"/>
                    </a:ext>
                  </a:extLst>
                </a:gridCol>
                <a:gridCol w="875077">
                  <a:extLst>
                    <a:ext uri="{9D8B030D-6E8A-4147-A177-3AD203B41FA5}">
                      <a16:colId xmlns:a16="http://schemas.microsoft.com/office/drawing/2014/main" val="1379716118"/>
                    </a:ext>
                  </a:extLst>
                </a:gridCol>
                <a:gridCol w="875077">
                  <a:extLst>
                    <a:ext uri="{9D8B030D-6E8A-4147-A177-3AD203B41FA5}">
                      <a16:colId xmlns:a16="http://schemas.microsoft.com/office/drawing/2014/main" val="906959295"/>
                    </a:ext>
                  </a:extLst>
                </a:gridCol>
                <a:gridCol w="875077">
                  <a:extLst>
                    <a:ext uri="{9D8B030D-6E8A-4147-A177-3AD203B41FA5}">
                      <a16:colId xmlns:a16="http://schemas.microsoft.com/office/drawing/2014/main" val="546727671"/>
                    </a:ext>
                  </a:extLst>
                </a:gridCol>
                <a:gridCol w="875077">
                  <a:extLst>
                    <a:ext uri="{9D8B030D-6E8A-4147-A177-3AD203B41FA5}">
                      <a16:colId xmlns:a16="http://schemas.microsoft.com/office/drawing/2014/main" val="2158892654"/>
                    </a:ext>
                  </a:extLst>
                </a:gridCol>
                <a:gridCol w="875077">
                  <a:extLst>
                    <a:ext uri="{9D8B030D-6E8A-4147-A177-3AD203B41FA5}">
                      <a16:colId xmlns:a16="http://schemas.microsoft.com/office/drawing/2014/main" val="2157085554"/>
                    </a:ext>
                  </a:extLst>
                </a:gridCol>
                <a:gridCol w="875077">
                  <a:extLst>
                    <a:ext uri="{9D8B030D-6E8A-4147-A177-3AD203B41FA5}">
                      <a16:colId xmlns:a16="http://schemas.microsoft.com/office/drawing/2014/main" val="150711647"/>
                    </a:ext>
                  </a:extLst>
                </a:gridCol>
                <a:gridCol w="875077">
                  <a:extLst>
                    <a:ext uri="{9D8B030D-6E8A-4147-A177-3AD203B41FA5}">
                      <a16:colId xmlns:a16="http://schemas.microsoft.com/office/drawing/2014/main" val="3140901427"/>
                    </a:ext>
                  </a:extLst>
                </a:gridCol>
              </a:tblGrid>
              <a:tr h="370840">
                <a:tc>
                  <a:txBody>
                    <a:bodyPr/>
                    <a:lstStyle/>
                    <a:p>
                      <a:pPr algn="ctr"/>
                      <a:r>
                        <a:rPr lang="en-GB" dirty="0"/>
                        <a:t>…</a:t>
                      </a:r>
                    </a:p>
                  </a:txBody>
                  <a:tcPr/>
                </a:tc>
                <a:tc>
                  <a:txBody>
                    <a:bodyPr/>
                    <a:lstStyle/>
                    <a:p>
                      <a:pPr algn="ctr"/>
                      <a:r>
                        <a:rPr lang="en-GB" dirty="0"/>
                        <a:t>2011</a:t>
                      </a:r>
                    </a:p>
                  </a:txBody>
                  <a:tcPr/>
                </a:tc>
                <a:tc>
                  <a:txBody>
                    <a:bodyPr/>
                    <a:lstStyle/>
                    <a:p>
                      <a:pPr algn="ctr"/>
                      <a:r>
                        <a:rPr lang="en-GB" dirty="0"/>
                        <a:t>2012</a:t>
                      </a:r>
                    </a:p>
                  </a:txBody>
                  <a:tcPr/>
                </a:tc>
                <a:tc>
                  <a:txBody>
                    <a:bodyPr/>
                    <a:lstStyle/>
                    <a:p>
                      <a:pPr algn="ctr"/>
                      <a:r>
                        <a:rPr lang="en-GB" dirty="0"/>
                        <a:t>2013</a:t>
                      </a:r>
                    </a:p>
                  </a:txBody>
                  <a:tcPr/>
                </a:tc>
                <a:tc>
                  <a:txBody>
                    <a:bodyPr/>
                    <a:lstStyle/>
                    <a:p>
                      <a:pPr algn="ctr"/>
                      <a:r>
                        <a:rPr lang="en-GB" dirty="0"/>
                        <a:t>2014</a:t>
                      </a:r>
                    </a:p>
                  </a:txBody>
                  <a:tcPr/>
                </a:tc>
                <a:tc>
                  <a:txBody>
                    <a:bodyPr/>
                    <a:lstStyle/>
                    <a:p>
                      <a:pPr algn="ctr"/>
                      <a:r>
                        <a:rPr lang="en-GB" dirty="0"/>
                        <a:t>2015</a:t>
                      </a:r>
                    </a:p>
                  </a:txBody>
                  <a:tcPr/>
                </a:tc>
                <a:tc>
                  <a:txBody>
                    <a:bodyPr/>
                    <a:lstStyle/>
                    <a:p>
                      <a:pPr algn="ctr"/>
                      <a:r>
                        <a:rPr lang="en-GB" dirty="0"/>
                        <a:t>2016</a:t>
                      </a:r>
                    </a:p>
                  </a:txBody>
                  <a:tcPr/>
                </a:tc>
                <a:tc>
                  <a:txBody>
                    <a:bodyPr/>
                    <a:lstStyle/>
                    <a:p>
                      <a:pPr algn="ctr"/>
                      <a:r>
                        <a:rPr lang="en-GB" dirty="0"/>
                        <a:t>2017</a:t>
                      </a:r>
                    </a:p>
                  </a:txBody>
                  <a:tcPr/>
                </a:tc>
                <a:tc>
                  <a:txBody>
                    <a:bodyPr/>
                    <a:lstStyle/>
                    <a:p>
                      <a:pPr algn="ctr"/>
                      <a:r>
                        <a:rPr lang="en-GB" dirty="0"/>
                        <a:t>2018</a:t>
                      </a:r>
                    </a:p>
                  </a:txBody>
                  <a:tcPr/>
                </a:tc>
                <a:tc>
                  <a:txBody>
                    <a:bodyPr/>
                    <a:lstStyle/>
                    <a:p>
                      <a:pPr algn="ctr"/>
                      <a:r>
                        <a:rPr lang="en-GB" dirty="0"/>
                        <a:t>2019</a:t>
                      </a:r>
                    </a:p>
                  </a:txBody>
                  <a:tcPr/>
                </a:tc>
                <a:tc>
                  <a:txBody>
                    <a:bodyPr/>
                    <a:lstStyle/>
                    <a:p>
                      <a:pPr algn="ctr"/>
                      <a:r>
                        <a:rPr lang="en-GB" dirty="0"/>
                        <a:t>2020</a:t>
                      </a:r>
                    </a:p>
                  </a:txBody>
                  <a:tcPr/>
                </a:tc>
                <a:tc>
                  <a:txBody>
                    <a:bodyPr/>
                    <a:lstStyle/>
                    <a:p>
                      <a:pPr algn="ctr"/>
                      <a:r>
                        <a:rPr lang="en-GB" dirty="0"/>
                        <a:t>2021</a:t>
                      </a:r>
                    </a:p>
                  </a:txBody>
                  <a:tcPr/>
                </a:tc>
                <a:tc>
                  <a:txBody>
                    <a:bodyPr/>
                    <a:lstStyle/>
                    <a:p>
                      <a:pPr algn="ctr"/>
                      <a:r>
                        <a:rPr lang="en-GB" dirty="0"/>
                        <a:t>2022</a:t>
                      </a:r>
                    </a:p>
                  </a:txBody>
                  <a:tcPr/>
                </a:tc>
                <a:extLst>
                  <a:ext uri="{0D108BD9-81ED-4DB2-BD59-A6C34878D82A}">
                    <a16:rowId xmlns:a16="http://schemas.microsoft.com/office/drawing/2014/main" val="4193916120"/>
                  </a:ext>
                </a:extLst>
              </a:tr>
            </a:tbl>
          </a:graphicData>
        </a:graphic>
      </p:graphicFrame>
      <p:sp>
        <p:nvSpPr>
          <p:cNvPr id="3" name="Isosceles Triangle 2">
            <a:extLst>
              <a:ext uri="{FF2B5EF4-FFF2-40B4-BE49-F238E27FC236}">
                <a16:creationId xmlns:a16="http://schemas.microsoft.com/office/drawing/2014/main" id="{BBCC1483-1410-4B9E-8E1F-DD2349C9F77D}"/>
              </a:ext>
            </a:extLst>
          </p:cNvPr>
          <p:cNvSpPr/>
          <p:nvPr/>
        </p:nvSpPr>
        <p:spPr>
          <a:xfrm rot="10800000">
            <a:off x="5475365" y="2876542"/>
            <a:ext cx="360000" cy="360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A145D80-3993-488F-9A02-E39B787FCB68}"/>
              </a:ext>
            </a:extLst>
          </p:cNvPr>
          <p:cNvPicPr>
            <a:picLocks noChangeAspect="1"/>
          </p:cNvPicPr>
          <p:nvPr/>
        </p:nvPicPr>
        <p:blipFill>
          <a:blip r:embed="rId4"/>
          <a:stretch>
            <a:fillRect/>
          </a:stretch>
        </p:blipFill>
        <p:spPr>
          <a:xfrm>
            <a:off x="7463892" y="3825542"/>
            <a:ext cx="760546" cy="1080000"/>
          </a:xfrm>
          <a:prstGeom prst="rect">
            <a:avLst/>
          </a:prstGeom>
          <a:ln>
            <a:solidFill>
              <a:schemeClr val="tx1"/>
            </a:solidFill>
          </a:ln>
        </p:spPr>
      </p:pic>
      <p:sp>
        <p:nvSpPr>
          <p:cNvPr id="17" name="TextBox 16">
            <a:extLst>
              <a:ext uri="{FF2B5EF4-FFF2-40B4-BE49-F238E27FC236}">
                <a16:creationId xmlns:a16="http://schemas.microsoft.com/office/drawing/2014/main" id="{CDC964F0-375A-4B92-BB43-453053A5A418}"/>
              </a:ext>
            </a:extLst>
          </p:cNvPr>
          <p:cNvSpPr txBox="1"/>
          <p:nvPr/>
        </p:nvSpPr>
        <p:spPr>
          <a:xfrm>
            <a:off x="407987" y="1228215"/>
            <a:ext cx="11578604" cy="1200329"/>
          </a:xfrm>
          <a:prstGeom prst="rect">
            <a:avLst/>
          </a:prstGeom>
          <a:noFill/>
        </p:spPr>
        <p:txBody>
          <a:bodyPr wrap="square">
            <a:spAutoFit/>
          </a:bodyPr>
          <a:lstStyle/>
          <a:p>
            <a:r>
              <a:rPr lang="en-GB" dirty="0"/>
              <a:t>Following this initial standards development, </a:t>
            </a:r>
            <a:r>
              <a:rPr lang="en-GB" dirty="0">
                <a:solidFill>
                  <a:srgbClr val="E22C2C"/>
                </a:solidFill>
              </a:rPr>
              <a:t>PAS 1192-6 </a:t>
            </a:r>
            <a:r>
              <a:rPr lang="en-GB" dirty="0"/>
              <a:t>(health and safety) was also developed.</a:t>
            </a:r>
          </a:p>
          <a:p>
            <a:endParaRPr lang="en-GB" dirty="0"/>
          </a:p>
          <a:p>
            <a:r>
              <a:rPr lang="en-GB" dirty="0"/>
              <a:t>After garnering international interest, the </a:t>
            </a:r>
            <a:r>
              <a:rPr lang="en-GB" dirty="0">
                <a:solidFill>
                  <a:srgbClr val="E22C2C"/>
                </a:solidFill>
              </a:rPr>
              <a:t>PAS 1192 series </a:t>
            </a:r>
            <a:r>
              <a:rPr lang="en-GB" dirty="0"/>
              <a:t>became seed content for the </a:t>
            </a:r>
            <a:r>
              <a:rPr lang="en-GB" dirty="0">
                <a:solidFill>
                  <a:srgbClr val="E22C2C"/>
                </a:solidFill>
              </a:rPr>
              <a:t>ISO 19650 series</a:t>
            </a:r>
            <a:r>
              <a:rPr lang="en-GB" dirty="0"/>
              <a:t>; elevating the good practice internationally.</a:t>
            </a:r>
          </a:p>
        </p:txBody>
      </p:sp>
      <p:pic>
        <p:nvPicPr>
          <p:cNvPr id="11" name="Picture 10">
            <a:extLst>
              <a:ext uri="{FF2B5EF4-FFF2-40B4-BE49-F238E27FC236}">
                <a16:creationId xmlns:a16="http://schemas.microsoft.com/office/drawing/2014/main" id="{B3E469EA-3B4E-414F-804D-0C37C0346883}"/>
              </a:ext>
            </a:extLst>
          </p:cNvPr>
          <p:cNvPicPr>
            <a:picLocks noChangeAspect="1"/>
          </p:cNvPicPr>
          <p:nvPr/>
        </p:nvPicPr>
        <p:blipFill>
          <a:blip r:embed="rId5"/>
          <a:stretch>
            <a:fillRect/>
          </a:stretch>
        </p:blipFill>
        <p:spPr>
          <a:xfrm>
            <a:off x="7463892" y="5024820"/>
            <a:ext cx="758678" cy="1080000"/>
          </a:xfrm>
          <a:prstGeom prst="rect">
            <a:avLst/>
          </a:prstGeom>
          <a:ln>
            <a:solidFill>
              <a:schemeClr val="tx1"/>
            </a:solidFill>
          </a:ln>
        </p:spPr>
      </p:pic>
      <p:pic>
        <p:nvPicPr>
          <p:cNvPr id="13" name="Picture 12">
            <a:extLst>
              <a:ext uri="{FF2B5EF4-FFF2-40B4-BE49-F238E27FC236}">
                <a16:creationId xmlns:a16="http://schemas.microsoft.com/office/drawing/2014/main" id="{12FA9E56-0E94-4535-A377-CCB77765566A}"/>
              </a:ext>
            </a:extLst>
          </p:cNvPr>
          <p:cNvPicPr>
            <a:picLocks noChangeAspect="1"/>
          </p:cNvPicPr>
          <p:nvPr/>
        </p:nvPicPr>
        <p:blipFill>
          <a:blip r:embed="rId6"/>
          <a:stretch>
            <a:fillRect/>
          </a:stretch>
        </p:blipFill>
        <p:spPr>
          <a:xfrm>
            <a:off x="9230107" y="3825542"/>
            <a:ext cx="759617" cy="1080000"/>
          </a:xfrm>
          <a:prstGeom prst="rect">
            <a:avLst/>
          </a:prstGeom>
          <a:ln>
            <a:solidFill>
              <a:schemeClr val="tx1"/>
            </a:solidFill>
          </a:ln>
        </p:spPr>
      </p:pic>
      <p:pic>
        <p:nvPicPr>
          <p:cNvPr id="18" name="Picture 17">
            <a:extLst>
              <a:ext uri="{FF2B5EF4-FFF2-40B4-BE49-F238E27FC236}">
                <a16:creationId xmlns:a16="http://schemas.microsoft.com/office/drawing/2014/main" id="{9CBA6E9B-A8B9-403C-89B4-072F63AEBD60}"/>
              </a:ext>
            </a:extLst>
          </p:cNvPr>
          <p:cNvPicPr>
            <a:picLocks noChangeAspect="1"/>
          </p:cNvPicPr>
          <p:nvPr/>
        </p:nvPicPr>
        <p:blipFill>
          <a:blip r:embed="rId7"/>
          <a:stretch>
            <a:fillRect/>
          </a:stretch>
        </p:blipFill>
        <p:spPr>
          <a:xfrm>
            <a:off x="10995058" y="5024820"/>
            <a:ext cx="761439" cy="1080000"/>
          </a:xfrm>
          <a:prstGeom prst="rect">
            <a:avLst/>
          </a:prstGeom>
          <a:ln>
            <a:solidFill>
              <a:schemeClr val="tx1"/>
            </a:solidFill>
          </a:ln>
        </p:spPr>
      </p:pic>
      <p:pic>
        <p:nvPicPr>
          <p:cNvPr id="20" name="Picture 19">
            <a:extLst>
              <a:ext uri="{FF2B5EF4-FFF2-40B4-BE49-F238E27FC236}">
                <a16:creationId xmlns:a16="http://schemas.microsoft.com/office/drawing/2014/main" id="{CBAFEE61-1BE0-4814-9DD1-8636C98AE8D6}"/>
              </a:ext>
            </a:extLst>
          </p:cNvPr>
          <p:cNvPicPr>
            <a:picLocks noChangeAspect="1"/>
          </p:cNvPicPr>
          <p:nvPr/>
        </p:nvPicPr>
        <p:blipFill>
          <a:blip r:embed="rId8"/>
          <a:stretch>
            <a:fillRect/>
          </a:stretch>
        </p:blipFill>
        <p:spPr>
          <a:xfrm>
            <a:off x="9227904" y="5024820"/>
            <a:ext cx="761820" cy="1080000"/>
          </a:xfrm>
          <a:prstGeom prst="rect">
            <a:avLst/>
          </a:prstGeom>
          <a:ln>
            <a:solidFill>
              <a:schemeClr val="tx1"/>
            </a:solidFill>
          </a:ln>
        </p:spPr>
      </p:pic>
      <p:sp>
        <p:nvSpPr>
          <p:cNvPr id="28" name="Rectangle 27">
            <a:extLst>
              <a:ext uri="{FF2B5EF4-FFF2-40B4-BE49-F238E27FC236}">
                <a16:creationId xmlns:a16="http://schemas.microsoft.com/office/drawing/2014/main" id="{0F114F18-38B1-43C8-AFBE-278B862E5F0D}"/>
              </a:ext>
            </a:extLst>
          </p:cNvPr>
          <p:cNvSpPr/>
          <p:nvPr/>
        </p:nvSpPr>
        <p:spPr>
          <a:xfrm>
            <a:off x="407987" y="3788744"/>
            <a:ext cx="6496576" cy="2376000"/>
          </a:xfrm>
          <a:prstGeom prst="rect">
            <a:avLst/>
          </a:prstGeom>
          <a:solidFill>
            <a:schemeClr val="tx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dirty="0">
                <a:solidFill>
                  <a:schemeClr val="tx1"/>
                </a:solidFill>
              </a:rPr>
              <a:t>These standards were then adopted nationally to become:</a:t>
            </a:r>
          </a:p>
          <a:p>
            <a:pPr marL="285750" indent="-285750">
              <a:buFont typeface="Arial" panose="020B0604020202020204" pitchFamily="34" charset="0"/>
              <a:buChar char="•"/>
            </a:pPr>
            <a:r>
              <a:rPr lang="en-GB" dirty="0">
                <a:solidFill>
                  <a:srgbClr val="E22C2C"/>
                </a:solidFill>
              </a:rPr>
              <a:t>BS EN ISO 19650-1 </a:t>
            </a:r>
            <a:r>
              <a:rPr lang="en-GB" dirty="0">
                <a:solidFill>
                  <a:schemeClr val="tx1"/>
                </a:solidFill>
              </a:rPr>
              <a:t>(Concepts)</a:t>
            </a:r>
          </a:p>
          <a:p>
            <a:pPr marL="285750" indent="-285750">
              <a:buFont typeface="Arial" panose="020B0604020202020204" pitchFamily="34" charset="0"/>
              <a:buChar char="•"/>
            </a:pPr>
            <a:r>
              <a:rPr lang="en-GB" dirty="0">
                <a:solidFill>
                  <a:srgbClr val="E22C2C"/>
                </a:solidFill>
              </a:rPr>
              <a:t>BS EN ISO 19650-2 </a:t>
            </a:r>
            <a:r>
              <a:rPr lang="en-GB" dirty="0">
                <a:solidFill>
                  <a:schemeClr val="tx1"/>
                </a:solidFill>
              </a:rPr>
              <a:t>(Delivery phase)</a:t>
            </a:r>
          </a:p>
          <a:p>
            <a:pPr marL="285750" indent="-285750">
              <a:buFont typeface="Arial" panose="020B0604020202020204" pitchFamily="34" charset="0"/>
              <a:buChar char="•"/>
            </a:pPr>
            <a:r>
              <a:rPr lang="en-GB" dirty="0">
                <a:solidFill>
                  <a:srgbClr val="E22C2C"/>
                </a:solidFill>
              </a:rPr>
              <a:t>BS EN ISO 19650-3 </a:t>
            </a:r>
            <a:r>
              <a:rPr lang="en-GB" dirty="0">
                <a:solidFill>
                  <a:schemeClr val="tx1"/>
                </a:solidFill>
              </a:rPr>
              <a:t>(Operational phase)</a:t>
            </a:r>
          </a:p>
          <a:p>
            <a:pPr marL="285750" indent="-285750">
              <a:buFont typeface="Arial" panose="020B0604020202020204" pitchFamily="34" charset="0"/>
              <a:buChar char="•"/>
            </a:pPr>
            <a:r>
              <a:rPr lang="en-GB" dirty="0">
                <a:solidFill>
                  <a:srgbClr val="E22C2C"/>
                </a:solidFill>
              </a:rPr>
              <a:t>BS EN ISO 19650-4 </a:t>
            </a:r>
            <a:r>
              <a:rPr lang="en-GB" dirty="0">
                <a:solidFill>
                  <a:schemeClr val="tx1"/>
                </a:solidFill>
              </a:rPr>
              <a:t>(Information exchange)</a:t>
            </a:r>
          </a:p>
          <a:p>
            <a:pPr marL="285750" indent="-285750">
              <a:buFont typeface="Arial" panose="020B0604020202020204" pitchFamily="34" charset="0"/>
              <a:buChar char="•"/>
            </a:pPr>
            <a:r>
              <a:rPr lang="en-GB" dirty="0">
                <a:solidFill>
                  <a:srgbClr val="E22C2C"/>
                </a:solidFill>
              </a:rPr>
              <a:t>BS EN ISO 19650-5 </a:t>
            </a:r>
            <a:r>
              <a:rPr lang="en-GB" dirty="0">
                <a:solidFill>
                  <a:schemeClr val="tx1"/>
                </a:solidFill>
              </a:rPr>
              <a:t>(Security-minded)</a:t>
            </a:r>
          </a:p>
          <a:p>
            <a:pPr marL="285750" indent="-285750">
              <a:buFont typeface="Arial" panose="020B0604020202020204" pitchFamily="34" charset="0"/>
              <a:buChar char="•"/>
            </a:pPr>
            <a:r>
              <a:rPr lang="en-GB" dirty="0">
                <a:solidFill>
                  <a:srgbClr val="E22C2C"/>
                </a:solidFill>
              </a:rPr>
              <a:t>PAS 1192-6</a:t>
            </a:r>
          </a:p>
          <a:p>
            <a:pPr marL="285750" indent="-285750">
              <a:buFont typeface="Arial" panose="020B0604020202020204" pitchFamily="34" charset="0"/>
              <a:buChar char="•"/>
            </a:pPr>
            <a:r>
              <a:rPr lang="en-GB" dirty="0">
                <a:solidFill>
                  <a:srgbClr val="E22C2C"/>
                </a:solidFill>
              </a:rPr>
              <a:t>BS 8536</a:t>
            </a:r>
          </a:p>
        </p:txBody>
      </p:sp>
      <p:pic>
        <p:nvPicPr>
          <p:cNvPr id="22" name="Picture 21">
            <a:extLst>
              <a:ext uri="{FF2B5EF4-FFF2-40B4-BE49-F238E27FC236}">
                <a16:creationId xmlns:a16="http://schemas.microsoft.com/office/drawing/2014/main" id="{D1EEB05E-DA6A-45CB-BF4D-AD11ADB263D7}"/>
              </a:ext>
            </a:extLst>
          </p:cNvPr>
          <p:cNvPicPr>
            <a:picLocks noChangeAspect="1"/>
          </p:cNvPicPr>
          <p:nvPr/>
        </p:nvPicPr>
        <p:blipFill>
          <a:blip r:embed="rId9"/>
          <a:stretch>
            <a:fillRect/>
          </a:stretch>
        </p:blipFill>
        <p:spPr>
          <a:xfrm>
            <a:off x="10995058" y="3825542"/>
            <a:ext cx="759617" cy="1080000"/>
          </a:xfrm>
          <a:prstGeom prst="rect">
            <a:avLst/>
          </a:prstGeom>
          <a:ln>
            <a:solidFill>
              <a:schemeClr val="tx1"/>
            </a:solidFill>
          </a:ln>
        </p:spPr>
      </p:pic>
    </p:spTree>
    <p:extLst>
      <p:ext uri="{BB962C8B-B14F-4D97-AF65-F5344CB8AC3E}">
        <p14:creationId xmlns:p14="http://schemas.microsoft.com/office/powerpoint/2010/main" val="302782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590B2-48BC-4300-B3B2-20F3559BD454}"/>
              </a:ext>
            </a:extLst>
          </p:cNvPr>
          <p:cNvSpPr>
            <a:spLocks noGrp="1"/>
          </p:cNvSpPr>
          <p:nvPr>
            <p:ph idx="1"/>
          </p:nvPr>
        </p:nvSpPr>
        <p:spPr>
          <a:xfrm>
            <a:off x="407988" y="1412875"/>
            <a:ext cx="11376000" cy="4571999"/>
          </a:xfrm>
        </p:spPr>
        <p:txBody>
          <a:bodyPr/>
          <a:lstStyle/>
          <a:p>
            <a:endParaRPr lang="en-GB" dirty="0"/>
          </a:p>
          <a:p>
            <a:endParaRPr lang="en-GB" dirty="0"/>
          </a:p>
          <a:p>
            <a:pPr algn="ctr"/>
            <a:r>
              <a:rPr lang="en-GB" dirty="0"/>
              <a:t>Co-convened by BSI and </a:t>
            </a:r>
            <a:r>
              <a:rPr lang="en-GB" dirty="0" err="1"/>
              <a:t>Nima</a:t>
            </a:r>
            <a:r>
              <a:rPr lang="en-GB" dirty="0"/>
              <a:t>, the </a:t>
            </a:r>
            <a:r>
              <a:rPr lang="en-GB" dirty="0">
                <a:solidFill>
                  <a:srgbClr val="E22C2C"/>
                </a:solidFill>
              </a:rPr>
              <a:t>UK BIM Framework </a:t>
            </a:r>
            <a:r>
              <a:rPr lang="en-GB" dirty="0"/>
              <a:t>is the overarching approach </a:t>
            </a:r>
            <a:br>
              <a:rPr lang="en-GB" dirty="0"/>
            </a:br>
            <a:r>
              <a:rPr lang="en-GB" dirty="0"/>
              <a:t>to implementing information management using BIM in the UK, consisting of:</a:t>
            </a:r>
          </a:p>
          <a:p>
            <a:endParaRPr lang="en-GB" dirty="0"/>
          </a:p>
        </p:txBody>
      </p:sp>
      <p:pic>
        <p:nvPicPr>
          <p:cNvPr id="6" name="Graphic 5" descr="Ruler">
            <a:extLst>
              <a:ext uri="{FF2B5EF4-FFF2-40B4-BE49-F238E27FC236}">
                <a16:creationId xmlns:a16="http://schemas.microsoft.com/office/drawing/2014/main" id="{34AB390E-7DBD-4BB8-8E5C-FB80807D99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1965" y="3417689"/>
            <a:ext cx="1440000" cy="1440000"/>
          </a:xfrm>
          <a:prstGeom prst="rect">
            <a:avLst/>
          </a:prstGeom>
        </p:spPr>
      </p:pic>
      <p:pic>
        <p:nvPicPr>
          <p:cNvPr id="8" name="Graphic 7" descr="Compass">
            <a:extLst>
              <a:ext uri="{FF2B5EF4-FFF2-40B4-BE49-F238E27FC236}">
                <a16:creationId xmlns:a16="http://schemas.microsoft.com/office/drawing/2014/main" id="{1E414027-F61D-4A9D-932A-4CED5BB501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6000" y="3417689"/>
            <a:ext cx="1440000" cy="1440000"/>
          </a:xfrm>
          <a:prstGeom prst="rect">
            <a:avLst/>
          </a:prstGeom>
        </p:spPr>
      </p:pic>
      <p:pic>
        <p:nvPicPr>
          <p:cNvPr id="10" name="Graphic 9" descr="Tools">
            <a:extLst>
              <a:ext uri="{FF2B5EF4-FFF2-40B4-BE49-F238E27FC236}">
                <a16:creationId xmlns:a16="http://schemas.microsoft.com/office/drawing/2014/main" id="{2DE4FED3-78F8-462F-BE01-177B79ABFB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10034" y="3417689"/>
            <a:ext cx="1440000" cy="1440000"/>
          </a:xfrm>
          <a:prstGeom prst="rect">
            <a:avLst/>
          </a:prstGeom>
        </p:spPr>
      </p:pic>
      <p:sp>
        <p:nvSpPr>
          <p:cNvPr id="11" name="TextBox 10">
            <a:extLst>
              <a:ext uri="{FF2B5EF4-FFF2-40B4-BE49-F238E27FC236}">
                <a16:creationId xmlns:a16="http://schemas.microsoft.com/office/drawing/2014/main" id="{65B6B79E-3E8D-4FFD-BF10-649B7ADAEDBD}"/>
              </a:ext>
            </a:extLst>
          </p:cNvPr>
          <p:cNvSpPr txBox="1"/>
          <p:nvPr/>
        </p:nvSpPr>
        <p:spPr>
          <a:xfrm>
            <a:off x="1656602" y="5224660"/>
            <a:ext cx="2210727" cy="400110"/>
          </a:xfrm>
          <a:prstGeom prst="rect">
            <a:avLst/>
          </a:prstGeom>
          <a:noFill/>
        </p:spPr>
        <p:txBody>
          <a:bodyPr wrap="square" rtlCol="0">
            <a:spAutoFit/>
          </a:bodyPr>
          <a:lstStyle/>
          <a:p>
            <a:pPr algn="ctr"/>
            <a:r>
              <a:rPr lang="en-GB" sz="2000" dirty="0">
                <a:solidFill>
                  <a:srgbClr val="E22C2C"/>
                </a:solidFill>
              </a:rPr>
              <a:t>Standards</a:t>
            </a:r>
          </a:p>
        </p:txBody>
      </p:sp>
      <p:sp>
        <p:nvSpPr>
          <p:cNvPr id="12" name="TextBox 11">
            <a:extLst>
              <a:ext uri="{FF2B5EF4-FFF2-40B4-BE49-F238E27FC236}">
                <a16:creationId xmlns:a16="http://schemas.microsoft.com/office/drawing/2014/main" id="{157F0237-E655-4F2E-9FC4-2C2FB3C2D334}"/>
              </a:ext>
            </a:extLst>
          </p:cNvPr>
          <p:cNvSpPr txBox="1"/>
          <p:nvPr/>
        </p:nvSpPr>
        <p:spPr>
          <a:xfrm>
            <a:off x="4990636" y="5224660"/>
            <a:ext cx="2210727" cy="400110"/>
          </a:xfrm>
          <a:prstGeom prst="rect">
            <a:avLst/>
          </a:prstGeom>
          <a:noFill/>
        </p:spPr>
        <p:txBody>
          <a:bodyPr wrap="square" rtlCol="0">
            <a:spAutoFit/>
          </a:bodyPr>
          <a:lstStyle/>
          <a:p>
            <a:pPr algn="ctr"/>
            <a:r>
              <a:rPr lang="en-GB" sz="2000" dirty="0">
                <a:solidFill>
                  <a:srgbClr val="E22C2C"/>
                </a:solidFill>
              </a:rPr>
              <a:t>Guidance</a:t>
            </a:r>
          </a:p>
        </p:txBody>
      </p:sp>
      <p:sp>
        <p:nvSpPr>
          <p:cNvPr id="13" name="TextBox 12">
            <a:extLst>
              <a:ext uri="{FF2B5EF4-FFF2-40B4-BE49-F238E27FC236}">
                <a16:creationId xmlns:a16="http://schemas.microsoft.com/office/drawing/2014/main" id="{A4C9CE46-AD44-4DFD-A795-F2E0021C6912}"/>
              </a:ext>
            </a:extLst>
          </p:cNvPr>
          <p:cNvSpPr txBox="1"/>
          <p:nvPr/>
        </p:nvSpPr>
        <p:spPr>
          <a:xfrm>
            <a:off x="8324671" y="5224660"/>
            <a:ext cx="2210727" cy="400110"/>
          </a:xfrm>
          <a:prstGeom prst="rect">
            <a:avLst/>
          </a:prstGeom>
          <a:noFill/>
        </p:spPr>
        <p:txBody>
          <a:bodyPr wrap="square" rtlCol="0">
            <a:spAutoFit/>
          </a:bodyPr>
          <a:lstStyle/>
          <a:p>
            <a:pPr algn="ctr"/>
            <a:r>
              <a:rPr lang="en-GB" sz="2000" dirty="0">
                <a:solidFill>
                  <a:srgbClr val="E22C2C"/>
                </a:solidFill>
              </a:rPr>
              <a:t>Resources</a:t>
            </a:r>
          </a:p>
        </p:txBody>
      </p:sp>
      <p:pic>
        <p:nvPicPr>
          <p:cNvPr id="1026" name="Picture 2">
            <a:extLst>
              <a:ext uri="{FF2B5EF4-FFF2-40B4-BE49-F238E27FC236}">
                <a16:creationId xmlns:a16="http://schemas.microsoft.com/office/drawing/2014/main" id="{7CB6997E-66BA-4A70-B15F-9314BCAA17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5621" y="873125"/>
            <a:ext cx="4360755" cy="108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452A113-0F07-4E31-82B1-B567A089B78E}"/>
              </a:ext>
            </a:extLst>
          </p:cNvPr>
          <p:cNvSpPr/>
          <p:nvPr/>
        </p:nvSpPr>
        <p:spPr>
          <a:xfrm>
            <a:off x="1307987" y="6342743"/>
            <a:ext cx="6096000" cy="215444"/>
          </a:xfrm>
          <a:prstGeom prst="rect">
            <a:avLst/>
          </a:prstGeom>
        </p:spPr>
        <p:txBody>
          <a:bodyPr>
            <a:spAutoFit/>
          </a:bodyPr>
          <a:lstStyle/>
          <a:p>
            <a:r>
              <a:rPr lang="fr-FR" sz="800" dirty="0"/>
              <a:t>Source: </a:t>
            </a:r>
            <a:r>
              <a:rPr lang="fr-FR" sz="800" dirty="0">
                <a:hlinkClick r:id="rId10"/>
              </a:rPr>
              <a:t>https://www.ukbimframework.org</a:t>
            </a:r>
            <a:r>
              <a:rPr lang="fr-FR" sz="800" dirty="0"/>
              <a:t> </a:t>
            </a:r>
          </a:p>
        </p:txBody>
      </p:sp>
    </p:spTree>
    <p:extLst>
      <p:ext uri="{BB962C8B-B14F-4D97-AF65-F5344CB8AC3E}">
        <p14:creationId xmlns:p14="http://schemas.microsoft.com/office/powerpoint/2010/main" val="290161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D552C-D55C-46A5-8A38-41E1020A4B29}"/>
              </a:ext>
            </a:extLst>
          </p:cNvPr>
          <p:cNvSpPr>
            <a:spLocks noGrp="1"/>
          </p:cNvSpPr>
          <p:nvPr>
            <p:ph type="title"/>
          </p:nvPr>
        </p:nvSpPr>
        <p:spPr/>
        <p:txBody>
          <a:bodyPr/>
          <a:lstStyle/>
          <a:p>
            <a:r>
              <a:rPr lang="en-GB" dirty="0"/>
              <a:t>Three Amigos</a:t>
            </a:r>
          </a:p>
        </p:txBody>
      </p:sp>
      <p:sp>
        <p:nvSpPr>
          <p:cNvPr id="4" name="Footer Placeholder 3">
            <a:extLst>
              <a:ext uri="{FF2B5EF4-FFF2-40B4-BE49-F238E27FC236}">
                <a16:creationId xmlns:a16="http://schemas.microsoft.com/office/drawing/2014/main" id="{27E390B5-B422-4399-94E6-C09A899974F4}"/>
              </a:ext>
            </a:extLst>
          </p:cNvPr>
          <p:cNvSpPr>
            <a:spLocks noGrp="1"/>
          </p:cNvSpPr>
          <p:nvPr>
            <p:ph type="ftr" sz="quarter" idx="11"/>
          </p:nvPr>
        </p:nvSpPr>
        <p:spPr/>
        <p:txBody>
          <a:bodyPr/>
          <a:lstStyle/>
          <a:p>
            <a:r>
              <a:rPr lang="en-GB"/>
              <a:t>Copyright © 2022 BSI. All rights reserved</a:t>
            </a:r>
            <a:endParaRPr lang="en-GB" dirty="0"/>
          </a:p>
        </p:txBody>
      </p:sp>
      <p:sp>
        <p:nvSpPr>
          <p:cNvPr id="5" name="Slide Number Placeholder 4">
            <a:extLst>
              <a:ext uri="{FF2B5EF4-FFF2-40B4-BE49-F238E27FC236}">
                <a16:creationId xmlns:a16="http://schemas.microsoft.com/office/drawing/2014/main" id="{413108A5-EA77-4E51-8D68-E6F918CA8356}"/>
              </a:ext>
            </a:extLst>
          </p:cNvPr>
          <p:cNvSpPr>
            <a:spLocks noGrp="1"/>
          </p:cNvSpPr>
          <p:nvPr>
            <p:ph type="sldNum" sz="quarter" idx="12"/>
          </p:nvPr>
        </p:nvSpPr>
        <p:spPr/>
        <p:txBody>
          <a:bodyPr/>
          <a:lstStyle/>
          <a:p>
            <a:fld id="{9BEE5E6F-8C63-49E6-9CA1-F88562E61F38}" type="slidenum">
              <a:rPr lang="en-GB" smtClean="0"/>
              <a:t>6</a:t>
            </a:fld>
            <a:endParaRPr lang="en-GB"/>
          </a:p>
        </p:txBody>
      </p:sp>
      <p:pic>
        <p:nvPicPr>
          <p:cNvPr id="6" name="Picture 2" descr="Facts About Three Amigos! Most Of Us Didn&amp;#39;t Know">
            <a:extLst>
              <a:ext uri="{FF2B5EF4-FFF2-40B4-BE49-F238E27FC236}">
                <a16:creationId xmlns:a16="http://schemas.microsoft.com/office/drawing/2014/main" id="{858E6371-D770-49E5-8663-2DC33770FF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22" r="3822" b="26547"/>
          <a:stretch/>
        </p:blipFill>
        <p:spPr bwMode="auto">
          <a:xfrm>
            <a:off x="0" y="1412875"/>
            <a:ext cx="12192000" cy="5445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7BB7C6-B187-408B-A65B-1F5A558FA6DD}"/>
              </a:ext>
            </a:extLst>
          </p:cNvPr>
          <p:cNvPicPr>
            <a:picLocks noChangeAspect="1"/>
          </p:cNvPicPr>
          <p:nvPr/>
        </p:nvPicPr>
        <p:blipFill>
          <a:blip r:embed="rId3"/>
          <a:stretch>
            <a:fillRect/>
          </a:stretch>
        </p:blipFill>
        <p:spPr>
          <a:xfrm>
            <a:off x="750735" y="3105125"/>
            <a:ext cx="1651764" cy="2340000"/>
          </a:xfrm>
          <a:prstGeom prst="rect">
            <a:avLst/>
          </a:prstGeom>
          <a:ln w="38100">
            <a:solidFill>
              <a:schemeClr val="tx1"/>
            </a:solidFill>
          </a:ln>
        </p:spPr>
      </p:pic>
      <p:pic>
        <p:nvPicPr>
          <p:cNvPr id="8" name="Picture 7">
            <a:extLst>
              <a:ext uri="{FF2B5EF4-FFF2-40B4-BE49-F238E27FC236}">
                <a16:creationId xmlns:a16="http://schemas.microsoft.com/office/drawing/2014/main" id="{D4023F60-AB3A-4D71-AA33-C54C8A56EDFA}"/>
              </a:ext>
            </a:extLst>
          </p:cNvPr>
          <p:cNvPicPr>
            <a:picLocks noChangeAspect="1"/>
          </p:cNvPicPr>
          <p:nvPr/>
        </p:nvPicPr>
        <p:blipFill>
          <a:blip r:embed="rId4"/>
          <a:stretch>
            <a:fillRect/>
          </a:stretch>
        </p:blipFill>
        <p:spPr>
          <a:xfrm>
            <a:off x="9610226" y="1795437"/>
            <a:ext cx="1637719" cy="2340000"/>
          </a:xfrm>
          <a:prstGeom prst="rect">
            <a:avLst/>
          </a:prstGeom>
          <a:ln w="38100">
            <a:solidFill>
              <a:schemeClr val="tx1"/>
            </a:solidFill>
          </a:ln>
        </p:spPr>
      </p:pic>
      <p:pic>
        <p:nvPicPr>
          <p:cNvPr id="9" name="Picture 8">
            <a:extLst>
              <a:ext uri="{FF2B5EF4-FFF2-40B4-BE49-F238E27FC236}">
                <a16:creationId xmlns:a16="http://schemas.microsoft.com/office/drawing/2014/main" id="{C9B3D3C6-33EB-4BEA-A0B9-C7F2774922F0}"/>
              </a:ext>
            </a:extLst>
          </p:cNvPr>
          <p:cNvPicPr>
            <a:picLocks noChangeAspect="1"/>
          </p:cNvPicPr>
          <p:nvPr/>
        </p:nvPicPr>
        <p:blipFill>
          <a:blip r:embed="rId5"/>
          <a:stretch>
            <a:fillRect/>
          </a:stretch>
        </p:blipFill>
        <p:spPr>
          <a:xfrm>
            <a:off x="4044796" y="2505875"/>
            <a:ext cx="4102384" cy="2340000"/>
          </a:xfrm>
          <a:prstGeom prst="rect">
            <a:avLst/>
          </a:prstGeom>
          <a:ln w="38100">
            <a:solidFill>
              <a:schemeClr val="tx1"/>
            </a:solidFill>
          </a:ln>
        </p:spPr>
      </p:pic>
    </p:spTree>
    <p:extLst>
      <p:ext uri="{BB962C8B-B14F-4D97-AF65-F5344CB8AC3E}">
        <p14:creationId xmlns:p14="http://schemas.microsoft.com/office/powerpoint/2010/main" val="269751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3569F-0E4C-4811-A498-3F3D88953F74}"/>
              </a:ext>
            </a:extLst>
          </p:cNvPr>
          <p:cNvSpPr>
            <a:spLocks noGrp="1"/>
          </p:cNvSpPr>
          <p:nvPr>
            <p:ph type="title"/>
          </p:nvPr>
        </p:nvSpPr>
        <p:spPr/>
        <p:txBody>
          <a:bodyPr/>
          <a:lstStyle/>
          <a:p>
            <a:r>
              <a:rPr lang="en-GB" dirty="0"/>
              <a:t>National Infrastructure Strategy (2020)</a:t>
            </a:r>
          </a:p>
        </p:txBody>
      </p:sp>
      <p:sp>
        <p:nvSpPr>
          <p:cNvPr id="5" name="Content Placeholder 4">
            <a:extLst>
              <a:ext uri="{FF2B5EF4-FFF2-40B4-BE49-F238E27FC236}">
                <a16:creationId xmlns:a16="http://schemas.microsoft.com/office/drawing/2014/main" id="{3A39FA57-6F2F-4EE0-99C1-517B94CBFAEC}"/>
              </a:ext>
            </a:extLst>
          </p:cNvPr>
          <p:cNvSpPr>
            <a:spLocks noGrp="1"/>
          </p:cNvSpPr>
          <p:nvPr>
            <p:ph idx="1"/>
          </p:nvPr>
        </p:nvSpPr>
        <p:spPr>
          <a:xfrm>
            <a:off x="407988" y="1412875"/>
            <a:ext cx="8280000" cy="4571999"/>
          </a:xfrm>
          <a:ln>
            <a:noFill/>
          </a:ln>
        </p:spPr>
        <p:txBody>
          <a:bodyPr>
            <a:noAutofit/>
          </a:bodyPr>
          <a:lstStyle/>
          <a:p>
            <a:r>
              <a:rPr lang="en-GB" dirty="0"/>
              <a:t>[Built Environment Sector] contributed </a:t>
            </a:r>
            <a:r>
              <a:rPr lang="en-GB" dirty="0">
                <a:solidFill>
                  <a:srgbClr val="E22C2C"/>
                </a:solidFill>
              </a:rPr>
              <a:t>£117 billion </a:t>
            </a:r>
            <a:r>
              <a:rPr lang="en-GB" dirty="0"/>
              <a:t>to the UK economy in 2018 and supports over </a:t>
            </a:r>
            <a:r>
              <a:rPr lang="en-GB" dirty="0">
                <a:solidFill>
                  <a:srgbClr val="E22C2C"/>
                </a:solidFill>
              </a:rPr>
              <a:t>two million jobs</a:t>
            </a:r>
            <a:r>
              <a:rPr lang="en-GB" dirty="0"/>
              <a:t>, but is one of the nation’s least productive industries, and the built environment is a major contributor to greenhouse gas emissions.</a:t>
            </a:r>
          </a:p>
          <a:p>
            <a:r>
              <a:rPr lang="en-GB" dirty="0"/>
              <a:t>The government can use its weight as a major construction client to transform and modernize the industry.</a:t>
            </a:r>
          </a:p>
          <a:p>
            <a:r>
              <a:rPr lang="en-GB" dirty="0"/>
              <a:t>Signpost to:</a:t>
            </a:r>
          </a:p>
          <a:p>
            <a:pPr marL="342900" indent="-342900">
              <a:spcAft>
                <a:spcPts val="0"/>
              </a:spcAft>
              <a:buFont typeface="Arial" panose="020B0604020202020204" pitchFamily="34" charset="0"/>
              <a:buChar char="•"/>
            </a:pPr>
            <a:r>
              <a:rPr lang="en-GB" dirty="0"/>
              <a:t>Construction Playbook; and</a:t>
            </a:r>
          </a:p>
          <a:p>
            <a:pPr marL="342900" indent="-342900">
              <a:spcAft>
                <a:spcPts val="0"/>
              </a:spcAft>
              <a:buFont typeface="Arial" panose="020B0604020202020204" pitchFamily="34" charset="0"/>
              <a:buChar char="•"/>
            </a:pPr>
            <a:r>
              <a:rPr lang="en-GB" dirty="0"/>
              <a:t>TIP Roadmap to 2030.</a:t>
            </a:r>
            <a:br>
              <a:rPr lang="en-GB" dirty="0"/>
            </a:br>
            <a:endParaRPr lang="en-GB" dirty="0"/>
          </a:p>
          <a:p>
            <a:r>
              <a:rPr lang="en-GB" dirty="0">
                <a:solidFill>
                  <a:srgbClr val="E22C2C"/>
                </a:solidFill>
              </a:rPr>
              <a:t>Good decision making is underpinned by clear and accessible data </a:t>
            </a:r>
            <a:r>
              <a:rPr lang="en-GB" dirty="0"/>
              <a:t>– both on the nature of the problems that infrastructure is trying to solve, and on the performance of existing infrastructure systems. </a:t>
            </a:r>
          </a:p>
        </p:txBody>
      </p:sp>
      <p:pic>
        <p:nvPicPr>
          <p:cNvPr id="3" name="Picture 2">
            <a:extLst>
              <a:ext uri="{FF2B5EF4-FFF2-40B4-BE49-F238E27FC236}">
                <a16:creationId xmlns:a16="http://schemas.microsoft.com/office/drawing/2014/main" id="{4CB61D3B-C237-4909-9B66-EA4568711E7B}"/>
              </a:ext>
            </a:extLst>
          </p:cNvPr>
          <p:cNvPicPr>
            <a:picLocks noChangeAspect="1"/>
          </p:cNvPicPr>
          <p:nvPr/>
        </p:nvPicPr>
        <p:blipFill>
          <a:blip r:embed="rId3"/>
          <a:stretch>
            <a:fillRect/>
          </a:stretch>
        </p:blipFill>
        <p:spPr>
          <a:xfrm>
            <a:off x="9259444" y="4539794"/>
            <a:ext cx="2524544" cy="1440000"/>
          </a:xfrm>
          <a:prstGeom prst="rect">
            <a:avLst/>
          </a:prstGeom>
          <a:ln>
            <a:solidFill>
              <a:schemeClr val="tx1"/>
            </a:solidFill>
          </a:ln>
        </p:spPr>
      </p:pic>
      <p:pic>
        <p:nvPicPr>
          <p:cNvPr id="7" name="Picture 6">
            <a:extLst>
              <a:ext uri="{FF2B5EF4-FFF2-40B4-BE49-F238E27FC236}">
                <a16:creationId xmlns:a16="http://schemas.microsoft.com/office/drawing/2014/main" id="{1DC88246-2C07-4410-B517-78A541269C3F}"/>
              </a:ext>
            </a:extLst>
          </p:cNvPr>
          <p:cNvPicPr>
            <a:picLocks noChangeAspect="1"/>
          </p:cNvPicPr>
          <p:nvPr/>
        </p:nvPicPr>
        <p:blipFill>
          <a:blip r:embed="rId4"/>
          <a:stretch>
            <a:fillRect/>
          </a:stretch>
        </p:blipFill>
        <p:spPr>
          <a:xfrm>
            <a:off x="10772004" y="2816813"/>
            <a:ext cx="1007827" cy="1440000"/>
          </a:xfrm>
          <a:prstGeom prst="rect">
            <a:avLst/>
          </a:prstGeom>
          <a:ln>
            <a:solidFill>
              <a:schemeClr val="tx1"/>
            </a:solidFill>
          </a:ln>
        </p:spPr>
      </p:pic>
      <p:pic>
        <p:nvPicPr>
          <p:cNvPr id="8" name="Picture 7">
            <a:extLst>
              <a:ext uri="{FF2B5EF4-FFF2-40B4-BE49-F238E27FC236}">
                <a16:creationId xmlns:a16="http://schemas.microsoft.com/office/drawing/2014/main" id="{4D23DF65-189B-4AED-8166-207625CB14B0}"/>
              </a:ext>
            </a:extLst>
          </p:cNvPr>
          <p:cNvPicPr>
            <a:picLocks noChangeAspect="1"/>
          </p:cNvPicPr>
          <p:nvPr/>
        </p:nvPicPr>
        <p:blipFill>
          <a:blip r:embed="rId5"/>
          <a:stretch>
            <a:fillRect/>
          </a:stretch>
        </p:blipFill>
        <p:spPr>
          <a:xfrm>
            <a:off x="9259444" y="2816813"/>
            <a:ext cx="1016470" cy="1440000"/>
          </a:xfrm>
          <a:prstGeom prst="rect">
            <a:avLst/>
          </a:prstGeom>
          <a:ln>
            <a:solidFill>
              <a:schemeClr val="tx1"/>
            </a:solidFill>
          </a:ln>
        </p:spPr>
      </p:pic>
      <p:graphicFrame>
        <p:nvGraphicFramePr>
          <p:cNvPr id="10" name="Chart 9">
            <a:extLst>
              <a:ext uri="{FF2B5EF4-FFF2-40B4-BE49-F238E27FC236}">
                <a16:creationId xmlns:a16="http://schemas.microsoft.com/office/drawing/2014/main" id="{265AABD9-F6D3-4753-B556-F0B7546915FB}"/>
              </a:ext>
            </a:extLst>
          </p:cNvPr>
          <p:cNvGraphicFramePr/>
          <p:nvPr/>
        </p:nvGraphicFramePr>
        <p:xfrm>
          <a:off x="9259444" y="647032"/>
          <a:ext cx="2520388" cy="1886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1152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3569F-0E4C-4811-A498-3F3D88953F74}"/>
              </a:ext>
            </a:extLst>
          </p:cNvPr>
          <p:cNvSpPr>
            <a:spLocks noGrp="1"/>
          </p:cNvSpPr>
          <p:nvPr>
            <p:ph type="title"/>
          </p:nvPr>
        </p:nvSpPr>
        <p:spPr/>
        <p:txBody>
          <a:bodyPr/>
          <a:lstStyle/>
          <a:p>
            <a:r>
              <a:rPr lang="en-GB" dirty="0"/>
              <a:t>The Construction Playbook (2022)</a:t>
            </a:r>
          </a:p>
        </p:txBody>
      </p:sp>
      <p:sp>
        <p:nvSpPr>
          <p:cNvPr id="5" name="Content Placeholder 4">
            <a:extLst>
              <a:ext uri="{FF2B5EF4-FFF2-40B4-BE49-F238E27FC236}">
                <a16:creationId xmlns:a16="http://schemas.microsoft.com/office/drawing/2014/main" id="{3A39FA57-6F2F-4EE0-99C1-517B94CBFAEC}"/>
              </a:ext>
            </a:extLst>
          </p:cNvPr>
          <p:cNvSpPr>
            <a:spLocks noGrp="1"/>
          </p:cNvSpPr>
          <p:nvPr>
            <p:ph idx="1"/>
          </p:nvPr>
        </p:nvSpPr>
        <p:spPr>
          <a:xfrm>
            <a:off x="407988" y="1412875"/>
            <a:ext cx="8280000" cy="4571999"/>
          </a:xfrm>
          <a:ln>
            <a:noFill/>
          </a:ln>
        </p:spPr>
        <p:txBody>
          <a:bodyPr>
            <a:noAutofit/>
          </a:bodyPr>
          <a:lstStyle/>
          <a:p>
            <a:r>
              <a:rPr lang="en-GB" dirty="0"/>
              <a:t>Contracting authorities should use the </a:t>
            </a:r>
            <a:r>
              <a:rPr lang="en-GB" dirty="0">
                <a:solidFill>
                  <a:srgbClr val="E22C2C"/>
                </a:solidFill>
              </a:rPr>
              <a:t>UK BIM Framework </a:t>
            </a:r>
            <a:r>
              <a:rPr lang="en-GB" dirty="0"/>
              <a:t>to standardize the approach to generating and classifying data, data security, and data exchange, and to support the adoption of the Information Management Framework and the creation of the </a:t>
            </a:r>
            <a:r>
              <a:rPr lang="en-GB" dirty="0">
                <a:solidFill>
                  <a:srgbClr val="E22C2C"/>
                </a:solidFill>
              </a:rPr>
              <a:t>National Digital Twin</a:t>
            </a:r>
            <a:r>
              <a:rPr lang="en-GB" dirty="0"/>
              <a:t>.</a:t>
            </a:r>
          </a:p>
          <a:p>
            <a:r>
              <a:rPr lang="en-GB" dirty="0">
                <a:solidFill>
                  <a:srgbClr val="E22C2C"/>
                </a:solidFill>
              </a:rPr>
              <a:t>as-built project information model </a:t>
            </a:r>
            <a:r>
              <a:rPr lang="en-GB" dirty="0"/>
              <a:t>delivered to the contracting authority; this should be provided to the standard consistent with the </a:t>
            </a:r>
            <a:r>
              <a:rPr lang="en-GB" dirty="0">
                <a:solidFill>
                  <a:srgbClr val="E22C2C"/>
                </a:solidFill>
              </a:rPr>
              <a:t>UK BIM Framework</a:t>
            </a:r>
          </a:p>
          <a:p>
            <a:r>
              <a:rPr lang="en-GB" dirty="0"/>
              <a:t>Further embedding digital technologies including the </a:t>
            </a:r>
            <a:r>
              <a:rPr lang="en-GB" dirty="0">
                <a:solidFill>
                  <a:srgbClr val="E22C2C"/>
                </a:solidFill>
              </a:rPr>
              <a:t>UK BIM Framework</a:t>
            </a:r>
            <a:r>
              <a:rPr lang="en-GB" dirty="0"/>
              <a:t> and digital twins will improve the </a:t>
            </a:r>
            <a:r>
              <a:rPr lang="en-GB" dirty="0">
                <a:solidFill>
                  <a:srgbClr val="E22C2C"/>
                </a:solidFill>
              </a:rPr>
              <a:t>performance, sustainability and value</a:t>
            </a:r>
            <a:r>
              <a:rPr lang="en-GB" dirty="0"/>
              <a:t> for money of projects and programmes.</a:t>
            </a:r>
            <a:br>
              <a:rPr lang="en-GB" dirty="0"/>
            </a:br>
            <a:endParaRPr lang="en-GB" dirty="0"/>
          </a:p>
        </p:txBody>
      </p:sp>
      <p:pic>
        <p:nvPicPr>
          <p:cNvPr id="3" name="Picture 2">
            <a:extLst>
              <a:ext uri="{FF2B5EF4-FFF2-40B4-BE49-F238E27FC236}">
                <a16:creationId xmlns:a16="http://schemas.microsoft.com/office/drawing/2014/main" id="{4CB61D3B-C237-4909-9B66-EA4568711E7B}"/>
              </a:ext>
            </a:extLst>
          </p:cNvPr>
          <p:cNvPicPr>
            <a:picLocks noChangeAspect="1"/>
          </p:cNvPicPr>
          <p:nvPr/>
        </p:nvPicPr>
        <p:blipFill>
          <a:blip r:embed="rId3"/>
          <a:stretch>
            <a:fillRect/>
          </a:stretch>
        </p:blipFill>
        <p:spPr>
          <a:xfrm>
            <a:off x="9259444" y="4539794"/>
            <a:ext cx="2524544" cy="1440000"/>
          </a:xfrm>
          <a:prstGeom prst="rect">
            <a:avLst/>
          </a:prstGeom>
          <a:ln>
            <a:solidFill>
              <a:schemeClr val="tx1"/>
            </a:solidFill>
          </a:ln>
        </p:spPr>
      </p:pic>
      <p:pic>
        <p:nvPicPr>
          <p:cNvPr id="7" name="Picture 6">
            <a:extLst>
              <a:ext uri="{FF2B5EF4-FFF2-40B4-BE49-F238E27FC236}">
                <a16:creationId xmlns:a16="http://schemas.microsoft.com/office/drawing/2014/main" id="{1DC88246-2C07-4410-B517-78A541269C3F}"/>
              </a:ext>
            </a:extLst>
          </p:cNvPr>
          <p:cNvPicPr>
            <a:picLocks noChangeAspect="1"/>
          </p:cNvPicPr>
          <p:nvPr/>
        </p:nvPicPr>
        <p:blipFill>
          <a:blip r:embed="rId4"/>
          <a:stretch>
            <a:fillRect/>
          </a:stretch>
        </p:blipFill>
        <p:spPr>
          <a:xfrm>
            <a:off x="10772004" y="2816813"/>
            <a:ext cx="1007827" cy="1440000"/>
          </a:xfrm>
          <a:prstGeom prst="rect">
            <a:avLst/>
          </a:prstGeom>
          <a:ln>
            <a:solidFill>
              <a:schemeClr val="tx1"/>
            </a:solidFill>
          </a:ln>
        </p:spPr>
      </p:pic>
      <p:pic>
        <p:nvPicPr>
          <p:cNvPr id="8" name="Picture 7">
            <a:extLst>
              <a:ext uri="{FF2B5EF4-FFF2-40B4-BE49-F238E27FC236}">
                <a16:creationId xmlns:a16="http://schemas.microsoft.com/office/drawing/2014/main" id="{4D23DF65-189B-4AED-8166-207625CB14B0}"/>
              </a:ext>
            </a:extLst>
          </p:cNvPr>
          <p:cNvPicPr>
            <a:picLocks noChangeAspect="1"/>
          </p:cNvPicPr>
          <p:nvPr/>
        </p:nvPicPr>
        <p:blipFill>
          <a:blip r:embed="rId5"/>
          <a:stretch>
            <a:fillRect/>
          </a:stretch>
        </p:blipFill>
        <p:spPr>
          <a:xfrm>
            <a:off x="9259444" y="2816813"/>
            <a:ext cx="1016470" cy="1440000"/>
          </a:xfrm>
          <a:prstGeom prst="rect">
            <a:avLst/>
          </a:prstGeom>
          <a:ln>
            <a:solidFill>
              <a:schemeClr val="tx1"/>
            </a:solidFill>
          </a:ln>
        </p:spPr>
      </p:pic>
      <p:graphicFrame>
        <p:nvGraphicFramePr>
          <p:cNvPr id="10" name="Chart 9">
            <a:extLst>
              <a:ext uri="{FF2B5EF4-FFF2-40B4-BE49-F238E27FC236}">
                <a16:creationId xmlns:a16="http://schemas.microsoft.com/office/drawing/2014/main" id="{265AABD9-F6D3-4753-B556-F0B7546915FB}"/>
              </a:ext>
            </a:extLst>
          </p:cNvPr>
          <p:cNvGraphicFramePr/>
          <p:nvPr/>
        </p:nvGraphicFramePr>
        <p:xfrm>
          <a:off x="9259444" y="647032"/>
          <a:ext cx="2520388" cy="1886800"/>
        </p:xfrm>
        <a:graphic>
          <a:graphicData uri="http://schemas.openxmlformats.org/drawingml/2006/chart">
            <c:chart xmlns:c="http://schemas.openxmlformats.org/drawingml/2006/chart" xmlns:r="http://schemas.openxmlformats.org/officeDocument/2006/relationships" r:id="rId6"/>
          </a:graphicData>
        </a:graphic>
      </p:graphicFrame>
      <p:sp>
        <p:nvSpPr>
          <p:cNvPr id="9" name="Content Placeholder 2">
            <a:extLst>
              <a:ext uri="{FF2B5EF4-FFF2-40B4-BE49-F238E27FC236}">
                <a16:creationId xmlns:a16="http://schemas.microsoft.com/office/drawing/2014/main" id="{B4ADA086-53BF-409B-BB51-CFE7FA897A8A}"/>
              </a:ext>
            </a:extLst>
          </p:cNvPr>
          <p:cNvSpPr txBox="1">
            <a:spLocks/>
          </p:cNvSpPr>
          <p:nvPr/>
        </p:nvSpPr>
        <p:spPr>
          <a:xfrm>
            <a:off x="407987" y="4979406"/>
            <a:ext cx="8279999" cy="1000388"/>
          </a:xfrm>
          <a:prstGeom prst="rect">
            <a:avLst/>
          </a:prstGeom>
          <a:solidFill>
            <a:schemeClr val="tx2">
              <a:lumMod val="20000"/>
              <a:lumOff val="80000"/>
            </a:schemeClr>
          </a:solidFill>
        </p:spPr>
        <p:txBody>
          <a:bodyPr vert="horz" lIns="0" tIns="0" rIns="0" bIns="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500"/>
              </a:spcAft>
              <a:buFont typeface="Arial" panose="020B0604020202020204" pitchFamily="34" charset="0"/>
              <a:buNone/>
              <a:defRPr sz="1200" b="1"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3pPr>
            <a:lvl4pPr marL="216000" indent="-216000" algn="l" defTabSz="914400" rtl="0" eaLnBrk="1" latinLnBrk="0" hangingPunct="1">
              <a:lnSpc>
                <a:spcPct val="110000"/>
              </a:lnSpc>
              <a:spcBef>
                <a:spcPts val="0"/>
              </a:spcBef>
              <a:spcAft>
                <a:spcPts val="500"/>
              </a:spcAft>
              <a:buFont typeface="Arial" panose="020B0604020202020204" pitchFamily="34" charset="0"/>
              <a:buChar char="•"/>
              <a:defRPr sz="12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“Government as a client can derive significant improvements in </a:t>
            </a:r>
            <a:r>
              <a:rPr lang="en-GB" dirty="0">
                <a:solidFill>
                  <a:srgbClr val="E22C2C"/>
                </a:solidFill>
              </a:rPr>
              <a:t>cost</a:t>
            </a:r>
            <a:r>
              <a:rPr lang="en-GB" dirty="0"/>
              <a:t>, </a:t>
            </a:r>
            <a:r>
              <a:rPr lang="en-GB" dirty="0">
                <a:solidFill>
                  <a:srgbClr val="E22C2C"/>
                </a:solidFill>
              </a:rPr>
              <a:t>value</a:t>
            </a:r>
            <a:r>
              <a:rPr lang="en-GB" dirty="0"/>
              <a:t> and </a:t>
            </a:r>
            <a:r>
              <a:rPr lang="en-GB" dirty="0">
                <a:solidFill>
                  <a:srgbClr val="E22C2C"/>
                </a:solidFill>
              </a:rPr>
              <a:t>carbon performance </a:t>
            </a:r>
            <a:r>
              <a:rPr lang="en-GB" dirty="0"/>
              <a:t>through the use of open sharable asset information”</a:t>
            </a:r>
          </a:p>
        </p:txBody>
      </p:sp>
    </p:spTree>
    <p:extLst>
      <p:ext uri="{BB962C8B-B14F-4D97-AF65-F5344CB8AC3E}">
        <p14:creationId xmlns:p14="http://schemas.microsoft.com/office/powerpoint/2010/main" val="268283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3569F-0E4C-4811-A498-3F3D88953F74}"/>
              </a:ext>
            </a:extLst>
          </p:cNvPr>
          <p:cNvSpPr>
            <a:spLocks noGrp="1"/>
          </p:cNvSpPr>
          <p:nvPr>
            <p:ph type="title"/>
          </p:nvPr>
        </p:nvSpPr>
        <p:spPr/>
        <p:txBody>
          <a:bodyPr/>
          <a:lstStyle/>
          <a:p>
            <a:r>
              <a:rPr lang="en-GB" dirty="0"/>
              <a:t>Information management mandate (2020)</a:t>
            </a:r>
          </a:p>
        </p:txBody>
      </p:sp>
      <p:sp>
        <p:nvSpPr>
          <p:cNvPr id="5" name="Content Placeholder 4">
            <a:extLst>
              <a:ext uri="{FF2B5EF4-FFF2-40B4-BE49-F238E27FC236}">
                <a16:creationId xmlns:a16="http://schemas.microsoft.com/office/drawing/2014/main" id="{3A39FA57-6F2F-4EE0-99C1-517B94CBFAEC}"/>
              </a:ext>
            </a:extLst>
          </p:cNvPr>
          <p:cNvSpPr>
            <a:spLocks noGrp="1"/>
          </p:cNvSpPr>
          <p:nvPr>
            <p:ph idx="1"/>
          </p:nvPr>
        </p:nvSpPr>
        <p:spPr>
          <a:xfrm>
            <a:off x="407988" y="1412875"/>
            <a:ext cx="7740332" cy="4571999"/>
          </a:xfrm>
          <a:ln>
            <a:noFill/>
          </a:ln>
        </p:spPr>
        <p:txBody>
          <a:bodyPr>
            <a:noAutofit/>
          </a:bodyPr>
          <a:lstStyle/>
          <a:p>
            <a:r>
              <a:rPr lang="en-GB" dirty="0"/>
              <a:t>Information Management Mandate: [Annex B] sets out the information management requirements </a:t>
            </a:r>
            <a:r>
              <a:rPr lang="en-GB" dirty="0">
                <a:solidFill>
                  <a:srgbClr val="E22C2C"/>
                </a:solidFill>
              </a:rPr>
              <a:t>for government clients </a:t>
            </a:r>
            <a:r>
              <a:rPr lang="en-GB" dirty="0"/>
              <a:t>that will be delivered through the application of the </a:t>
            </a:r>
            <a:r>
              <a:rPr lang="en-GB" dirty="0">
                <a:solidFill>
                  <a:srgbClr val="E22C2C"/>
                </a:solidFill>
              </a:rPr>
              <a:t>UK BIM Framework</a:t>
            </a:r>
            <a:r>
              <a:rPr lang="en-GB" dirty="0"/>
              <a:t>.</a:t>
            </a:r>
            <a:br>
              <a:rPr lang="en-GB" dirty="0"/>
            </a:br>
            <a:endParaRPr lang="en-GB" dirty="0"/>
          </a:p>
          <a:p>
            <a:r>
              <a:rPr lang="en-GB" dirty="0"/>
              <a:t>[The] </a:t>
            </a:r>
            <a:r>
              <a:rPr lang="en-GB" dirty="0">
                <a:solidFill>
                  <a:srgbClr val="E22C2C"/>
                </a:solidFill>
              </a:rPr>
              <a:t>Information Management Mandate </a:t>
            </a:r>
            <a:r>
              <a:rPr lang="en-GB" dirty="0"/>
              <a:t>will be delivered through the application of the </a:t>
            </a:r>
            <a:r>
              <a:rPr lang="en-GB" dirty="0">
                <a:solidFill>
                  <a:srgbClr val="E22C2C"/>
                </a:solidFill>
              </a:rPr>
              <a:t>UK BIM Framework</a:t>
            </a:r>
            <a:r>
              <a:rPr lang="en-GB" dirty="0"/>
              <a:t>. Public sector clients should comply with the Mandate as part of their implementation of the </a:t>
            </a:r>
            <a:r>
              <a:rPr lang="en-GB" dirty="0">
                <a:solidFill>
                  <a:srgbClr val="E22C2C"/>
                </a:solidFill>
              </a:rPr>
              <a:t>Construction Playbook</a:t>
            </a:r>
            <a:r>
              <a:rPr lang="en-GB" dirty="0"/>
              <a:t>. </a:t>
            </a:r>
          </a:p>
        </p:txBody>
      </p:sp>
      <p:pic>
        <p:nvPicPr>
          <p:cNvPr id="3" name="Picture 2">
            <a:extLst>
              <a:ext uri="{FF2B5EF4-FFF2-40B4-BE49-F238E27FC236}">
                <a16:creationId xmlns:a16="http://schemas.microsoft.com/office/drawing/2014/main" id="{4CB61D3B-C237-4909-9B66-EA4568711E7B}"/>
              </a:ext>
            </a:extLst>
          </p:cNvPr>
          <p:cNvPicPr>
            <a:picLocks noChangeAspect="1"/>
          </p:cNvPicPr>
          <p:nvPr/>
        </p:nvPicPr>
        <p:blipFill>
          <a:blip r:embed="rId3"/>
          <a:stretch>
            <a:fillRect/>
          </a:stretch>
        </p:blipFill>
        <p:spPr>
          <a:xfrm>
            <a:off x="9259444" y="4539794"/>
            <a:ext cx="2524544" cy="1440000"/>
          </a:xfrm>
          <a:prstGeom prst="rect">
            <a:avLst/>
          </a:prstGeom>
          <a:ln>
            <a:solidFill>
              <a:schemeClr val="tx1"/>
            </a:solidFill>
          </a:ln>
        </p:spPr>
      </p:pic>
      <p:pic>
        <p:nvPicPr>
          <p:cNvPr id="7" name="Picture 6">
            <a:extLst>
              <a:ext uri="{FF2B5EF4-FFF2-40B4-BE49-F238E27FC236}">
                <a16:creationId xmlns:a16="http://schemas.microsoft.com/office/drawing/2014/main" id="{1DC88246-2C07-4410-B517-78A541269C3F}"/>
              </a:ext>
            </a:extLst>
          </p:cNvPr>
          <p:cNvPicPr>
            <a:picLocks noChangeAspect="1"/>
          </p:cNvPicPr>
          <p:nvPr/>
        </p:nvPicPr>
        <p:blipFill>
          <a:blip r:embed="rId4"/>
          <a:stretch>
            <a:fillRect/>
          </a:stretch>
        </p:blipFill>
        <p:spPr>
          <a:xfrm>
            <a:off x="10772004" y="2816813"/>
            <a:ext cx="1007827" cy="1440000"/>
          </a:xfrm>
          <a:prstGeom prst="rect">
            <a:avLst/>
          </a:prstGeom>
          <a:ln>
            <a:solidFill>
              <a:schemeClr val="tx1"/>
            </a:solidFill>
          </a:ln>
        </p:spPr>
      </p:pic>
      <p:pic>
        <p:nvPicPr>
          <p:cNvPr id="8" name="Picture 7">
            <a:extLst>
              <a:ext uri="{FF2B5EF4-FFF2-40B4-BE49-F238E27FC236}">
                <a16:creationId xmlns:a16="http://schemas.microsoft.com/office/drawing/2014/main" id="{4D23DF65-189B-4AED-8166-207625CB14B0}"/>
              </a:ext>
            </a:extLst>
          </p:cNvPr>
          <p:cNvPicPr>
            <a:picLocks noChangeAspect="1"/>
          </p:cNvPicPr>
          <p:nvPr/>
        </p:nvPicPr>
        <p:blipFill>
          <a:blip r:embed="rId5"/>
          <a:stretch>
            <a:fillRect/>
          </a:stretch>
        </p:blipFill>
        <p:spPr>
          <a:xfrm>
            <a:off x="9259444" y="2816813"/>
            <a:ext cx="1016470" cy="1440000"/>
          </a:xfrm>
          <a:prstGeom prst="rect">
            <a:avLst/>
          </a:prstGeom>
          <a:ln>
            <a:solidFill>
              <a:schemeClr val="tx1"/>
            </a:solidFill>
          </a:ln>
        </p:spPr>
      </p:pic>
      <p:graphicFrame>
        <p:nvGraphicFramePr>
          <p:cNvPr id="10" name="Chart 9">
            <a:extLst>
              <a:ext uri="{FF2B5EF4-FFF2-40B4-BE49-F238E27FC236}">
                <a16:creationId xmlns:a16="http://schemas.microsoft.com/office/drawing/2014/main" id="{265AABD9-F6D3-4753-B556-F0B7546915FB}"/>
              </a:ext>
            </a:extLst>
          </p:cNvPr>
          <p:cNvGraphicFramePr/>
          <p:nvPr/>
        </p:nvGraphicFramePr>
        <p:xfrm>
          <a:off x="9259444" y="647032"/>
          <a:ext cx="2520388" cy="1886800"/>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a:extLst>
              <a:ext uri="{FF2B5EF4-FFF2-40B4-BE49-F238E27FC236}">
                <a16:creationId xmlns:a16="http://schemas.microsoft.com/office/drawing/2014/main" id="{9F183045-1FCC-4A6C-A073-1BDFEC9B49D2}"/>
              </a:ext>
            </a:extLst>
          </p:cNvPr>
          <p:cNvSpPr/>
          <p:nvPr/>
        </p:nvSpPr>
        <p:spPr>
          <a:xfrm>
            <a:off x="407988" y="4539794"/>
            <a:ext cx="7740332" cy="144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Other parts of the UK:</a:t>
            </a:r>
          </a:p>
          <a:p>
            <a:pPr marL="285750" indent="-285750">
              <a:buFont typeface="Arial" panose="020B0604020202020204" pitchFamily="34" charset="0"/>
              <a:buChar char="•"/>
            </a:pPr>
            <a:r>
              <a:rPr lang="en-GB" b="1" dirty="0">
                <a:solidFill>
                  <a:schemeClr val="tx1"/>
                </a:solidFill>
              </a:rPr>
              <a:t>Scotland: </a:t>
            </a:r>
            <a:r>
              <a:rPr lang="en-GB" dirty="0">
                <a:solidFill>
                  <a:schemeClr val="tx1"/>
                </a:solidFill>
              </a:rPr>
              <a:t>SSPN 01/2017: Requiring BIM for projects over £2m;</a:t>
            </a:r>
          </a:p>
          <a:p>
            <a:pPr marL="285750" indent="-285750">
              <a:buFont typeface="Arial" panose="020B0604020202020204" pitchFamily="34" charset="0"/>
              <a:buChar char="•"/>
            </a:pPr>
            <a:r>
              <a:rPr lang="en-GB" b="1" dirty="0">
                <a:solidFill>
                  <a:schemeClr val="tx1"/>
                </a:solidFill>
              </a:rPr>
              <a:t>Northern Ireland: </a:t>
            </a:r>
            <a:r>
              <a:rPr lang="en-GB" dirty="0">
                <a:solidFill>
                  <a:schemeClr val="tx1"/>
                </a:solidFill>
              </a:rPr>
              <a:t>PGN 03/15: Requiring BIM for projects over £4.1m;</a:t>
            </a:r>
            <a:endParaRPr lang="en-GB" b="1" dirty="0">
              <a:solidFill>
                <a:schemeClr val="tx1"/>
              </a:solidFill>
            </a:endParaRPr>
          </a:p>
          <a:p>
            <a:pPr marL="285750" indent="-285750">
              <a:buFont typeface="Arial" panose="020B0604020202020204" pitchFamily="34" charset="0"/>
              <a:buChar char="•"/>
            </a:pPr>
            <a:r>
              <a:rPr lang="en-GB" b="1" dirty="0">
                <a:solidFill>
                  <a:schemeClr val="tx1"/>
                </a:solidFill>
              </a:rPr>
              <a:t>Wales: </a:t>
            </a:r>
            <a:r>
              <a:rPr lang="en-GB" dirty="0">
                <a:solidFill>
                  <a:schemeClr val="tx1"/>
                </a:solidFill>
              </a:rPr>
              <a:t>…???</a:t>
            </a:r>
          </a:p>
        </p:txBody>
      </p:sp>
    </p:spTree>
    <p:extLst>
      <p:ext uri="{BB962C8B-B14F-4D97-AF65-F5344CB8AC3E}">
        <p14:creationId xmlns:p14="http://schemas.microsoft.com/office/powerpoint/2010/main" val="124226291"/>
      </p:ext>
    </p:extLst>
  </p:cSld>
  <p:clrMapOvr>
    <a:masterClrMapping/>
  </p:clrMapOvr>
</p:sld>
</file>

<file path=ppt/theme/theme1.xml><?xml version="1.0" encoding="utf-8"?>
<a:theme xmlns:a="http://schemas.openxmlformats.org/drawingml/2006/main" name="BSI">
  <a:themeElements>
    <a:clrScheme name="Custom 4">
      <a:dk1>
        <a:srgbClr val="08121F"/>
      </a:dk1>
      <a:lt1>
        <a:srgbClr val="FFFFFF"/>
      </a:lt1>
      <a:dk2>
        <a:srgbClr val="E22C2C"/>
      </a:dk2>
      <a:lt2>
        <a:srgbClr val="F8F8F8"/>
      </a:lt2>
      <a:accent1>
        <a:srgbClr val="8F97DB"/>
      </a:accent1>
      <a:accent2>
        <a:srgbClr val="6BD9F4"/>
      </a:accent2>
      <a:accent3>
        <a:srgbClr val="3BB098"/>
      </a:accent3>
      <a:accent4>
        <a:srgbClr val="F68C8C"/>
      </a:accent4>
      <a:accent5>
        <a:srgbClr val="F3BF00"/>
      </a:accent5>
      <a:accent6>
        <a:srgbClr val="FF5A00"/>
      </a:accent6>
      <a:hlink>
        <a:srgbClr val="08121F"/>
      </a:hlink>
      <a:folHlink>
        <a:srgbClr val="F037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3D9D806-55B9-4122-A7FF-9CA2FE9399E5}" vid="{DD2A5303-0DB1-42A9-BE2F-D78F10F8C7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SI Document" ma:contentTypeID="0x01010058BB4A1BCFDA71419E91871CCF50BB05009D90C3F447CF36419516421C6F45DCDB" ma:contentTypeVersion="26" ma:contentTypeDescription="" ma:contentTypeScope="" ma:versionID="2bc324857fae23311133fefb51040b92">
  <xsd:schema xmlns:xsd="http://www.w3.org/2001/XMLSchema" xmlns:xs="http://www.w3.org/2001/XMLSchema" xmlns:p="http://schemas.microsoft.com/office/2006/metadata/properties" xmlns:ns2="577468a3-8908-491b-8504-adf343b6a280" targetNamespace="http://schemas.microsoft.com/office/2006/metadata/properties" ma:root="true" ma:fieldsID="933d5372f5fa994e4f31501bedd0f013" ns2:_="">
    <xsd:import namespace="577468a3-8908-491b-8504-adf343b6a280"/>
    <xsd:element name="properties">
      <xsd:complexType>
        <xsd:sequence>
          <xsd:element name="documentManagement">
            <xsd:complexType>
              <xsd:all>
                <xsd:element ref="ns2:Executive_x0020_Summary" minOccurs="0"/>
                <xsd:element ref="ns2:BSI_BusinessFunctions" minOccurs="0"/>
                <xsd:element ref="ns2:Associated_x0020_Region" minOccurs="0"/>
                <xsd:element ref="ns2:Associated_x0020_Business_x0020_Stream" minOccurs="0"/>
                <xsd:element ref="ns2:BSI_RelatedSector" minOccurs="0"/>
                <xsd:element ref="ns2:Author_x0028_s_x0029_" minOccurs="0"/>
                <xsd:element ref="ns2:Publish_x0020_Date" minOccurs="0"/>
                <xsd:element ref="ns2:TaxKeywordTaxHTField" minOccurs="0"/>
                <xsd:element ref="ns2:TaxCatchAll" minOccurs="0"/>
                <xsd:element ref="ns2:TaxCatchAllLabel"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Executive_x0020_Summary" ma:index="2" nillable="true" ma:displayName="Executive Summary" ma:internalName="Executive_x0020_Summary">
      <xsd:simpleType>
        <xsd:restriction base="dms:Note">
          <xsd:maxLength value="255"/>
        </xsd:restriction>
      </xsd:simpleType>
    </xsd:element>
    <xsd:element name="BSI_BusinessFunctions" ma:index="3" nillable="true" ma:displayName="Related Business Function" ma:default="Business Development" ma:format="Dropdown" ma:internalName="BSI_BusinessFunctions">
      <xsd:simpleType>
        <xsd:restriction base="dms:Choice">
          <xsd:enumeration value="Sales"/>
          <xsd:enumeration value="Customer Insight &amp; Engagement"/>
          <xsd:enumeration value="Finance"/>
          <xsd:enumeration value="HR"/>
          <xsd:enumeration value="IT"/>
          <xsd:enumeration value="Legal"/>
          <xsd:enumeration value="Marketing"/>
          <xsd:enumeration value="Operations"/>
          <xsd:enumeration value="Compliance and Risk"/>
          <xsd:enumeration value="Sales"/>
          <xsd:enumeration value="Corporate Governance"/>
          <xsd:enumeration value="Information Security"/>
          <xsd:enumeration value="Business Development"/>
          <xsd:enumeration value="Consumer Insight"/>
          <xsd:enumeration value="HSE"/>
          <xsd:enumeration value="BCM"/>
          <xsd:enumeration value="Group Commercial Insurance Programme"/>
          <xsd:enumeration value="N/A"/>
        </xsd:restriction>
      </xsd:simpleType>
    </xsd:element>
    <xsd:element name="Associated_x0020_Region" ma:index="4" nillable="true" ma:displayName="Associated Region" ma:default="Global" ma:internalName="Associated_x0020_Region" ma:readOnly="false">
      <xsd:complexType>
        <xsd:complexContent>
          <xsd:extension base="dms:MultiChoice">
            <xsd:sequence>
              <xsd:element name="Value" maxOccurs="unbounded" minOccurs="0" nillable="true">
                <xsd:simpleType>
                  <xsd:restriction base="dms:Choice">
                    <xsd:enumeration value="Global"/>
                    <xsd:enumeration value="Americas"/>
                    <xsd:enumeration value="Asia Pacific"/>
                    <xsd:enumeration value="EMEA"/>
                  </xsd:restriction>
                </xsd:simpleType>
              </xsd:element>
            </xsd:sequence>
          </xsd:extension>
        </xsd:complexContent>
      </xsd:complexType>
    </xsd:element>
    <xsd:element name="Associated_x0020_Business_x0020_Stream" ma:index="5" nillable="true" ma:displayName="Associated Business Stream" ma:default="Global" ma:internalName="Associated_x0020_Business_x0020_Stream">
      <xsd:complexType>
        <xsd:complexContent>
          <xsd:extension base="dms:MultiChoice">
            <xsd:sequence>
              <xsd:element name="Value" maxOccurs="unbounded" minOccurs="0" nillable="true">
                <xsd:simpleType>
                  <xsd:restriction base="dms:Choice">
                    <xsd:enumeration value="Global"/>
                    <xsd:enumeration value="Training Stream"/>
                    <xsd:enumeration value="Assurance Stream"/>
                    <xsd:enumeration value="Advisory Stream"/>
                    <xsd:enumeration value="Standards Stream"/>
                    <xsd:enumeration value="Medical Devices Stream"/>
                  </xsd:restriction>
                </xsd:simpleType>
              </xsd:element>
            </xsd:sequence>
          </xsd:extension>
        </xsd:complexContent>
      </xsd:complexType>
    </xsd:element>
    <xsd:element name="BSI_RelatedSector" ma:index="6" nillable="true" ma:displayName="Related Sector" ma:default="Aerospace" ma:format="Dropdown" ma:internalName="BSI_RelatedSector">
      <xsd:simpleType>
        <xsd:restriction base="dms:Choice">
          <xsd:enumeration value="Aerospace"/>
          <xsd:enumeration value="Automative"/>
          <xsd:enumeration value="Construction"/>
          <xsd:enumeration value="Energy &amp; Utilities"/>
          <xsd:enumeration value="Medical Devices"/>
          <xsd:enumeration value="N/A"/>
          <xsd:enumeration value="Healthcare"/>
        </xsd:restriction>
      </xsd:simpleType>
    </xsd:element>
    <xsd:element name="Author_x0028_s_x0029_" ma:index="7" nillable="true" ma:displayName="Author(s)" ma:list="UserInfo" ma:SharePointGroup="0" ma:internalName="Author_x0028_s_x0029_"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_x0020_Date" ma:index="8" nillable="true" ma:displayName="Publish Date" ma:default="[today]" ma:format="DateOnly" ma:internalName="Publish_x0020_Date">
      <xsd:simpleType>
        <xsd:restriction base="dms:DateTime"/>
      </xsd:simpleType>
    </xsd:element>
    <xsd:element name="TaxKeywordTaxHTField" ma:index="12" nillable="true" ma:taxonomy="true" ma:internalName="TaxKeywordTaxHTField" ma:taxonomyFieldName="TaxKeyword" ma:displayName="Enterprise Keywords" ma:fieldId="{23f27201-bee3-471e-b2e7-b64fd8b7ca38}" ma:taxonomyMulti="true" ma:sspId="005eca01-e4b6-45bb-9852-d981ca79b31c"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bfc42f5b-c8a7-495f-b613-88b910dcc9a5}" ma:internalName="TaxCatchAll" ma:showField="CatchAllData" ma:web="577468a3-8908-491b-8504-adf343b6a280">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bfc42f5b-c8a7-495f-b613-88b910dcc9a5}" ma:internalName="TaxCatchAllLabel" ma:readOnly="true" ma:showField="CatchAllDataLabel" ma:web="577468a3-8908-491b-8504-adf343b6a280">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thor_x0028_s_x0029_ xmlns="577468a3-8908-491b-8504-adf343b6a280">
      <UserInfo>
        <DisplayName/>
        <AccountId xsi:nil="true"/>
        <AccountType/>
      </UserInfo>
    </Author_x0028_s_x0029_>
    <Associated_x0020_Business_x0020_Stream xmlns="577468a3-8908-491b-8504-adf343b6a280">
      <Value>Global</Value>
    </Associated_x0020_Business_x0020_Stream>
    <Publish_x0020_Date xmlns="577468a3-8908-491b-8504-adf343b6a280">2022-05-06T08:18:53+00:00</Publish_x0020_Date>
    <Associated_x0020_Region xmlns="577468a3-8908-491b-8504-adf343b6a280">
      <Value>Global</Value>
    </Associated_x0020_Region>
    <Executive_x0020_Summary xmlns="577468a3-8908-491b-8504-adf343b6a280" xsi:nil="true"/>
    <TaxCatchAll xmlns="577468a3-8908-491b-8504-adf343b6a280"/>
    <BSI_RelatedSector xmlns="577468a3-8908-491b-8504-adf343b6a280">Aerospace</BSI_RelatedSector>
    <BSI_BusinessFunctions xmlns="577468a3-8908-491b-8504-adf343b6a280">Business Development</BSI_BusinessFunctions>
    <TaxKeywordTaxHTField xmlns="577468a3-8908-491b-8504-adf343b6a280">
      <Terms xmlns="http://schemas.microsoft.com/office/infopath/2007/PartnerControls"/>
    </TaxKeywordTaxHTField>
    <_dlc_DocId xmlns="577468a3-8908-491b-8504-adf343b6a280">X2NRS4N5DJD3-234-456</_dlc_DocId>
    <_dlc_DocIdUrl xmlns="577468a3-8908-491b-8504-adf343b6a280">
      <Url>https://intranet.bsi-global.com/OurBSI/BusinessFunctions/Marketing/_layouts/15/DocIdRedir.aspx?ID=X2NRS4N5DJD3-234-456</Url>
      <Description>X2NRS4N5DJD3-234-456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D551D26-2B23-4B62-83D0-15FC5633E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DD9B63-E02B-4859-A9BF-0BA000343DBE}">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bbe510c8-7301-4cb5-bb6c-9b581b5e52f6"/>
    <ds:schemaRef ds:uri="http://purl.org/dc/terms/"/>
    <ds:schemaRef ds:uri="3dcde390-68e3-4d09-b2ca-295fce935e73"/>
    <ds:schemaRef ds:uri="http://www.w3.org/XML/1998/namespace"/>
    <ds:schemaRef ds:uri="http://purl.org/dc/dcmitype/"/>
    <ds:schemaRef ds:uri="577468a3-8908-491b-8504-adf343b6a280"/>
  </ds:schemaRefs>
</ds:datastoreItem>
</file>

<file path=customXml/itemProps3.xml><?xml version="1.0" encoding="utf-8"?>
<ds:datastoreItem xmlns:ds="http://schemas.openxmlformats.org/officeDocument/2006/customXml" ds:itemID="{1CF54D91-EBA1-4692-B400-BD6971BC0277}">
  <ds:schemaRefs>
    <ds:schemaRef ds:uri="http://schemas.microsoft.com/sharepoint/v3/contenttype/forms"/>
  </ds:schemaRefs>
</ds:datastoreItem>
</file>

<file path=customXml/itemProps4.xml><?xml version="1.0" encoding="utf-8"?>
<ds:datastoreItem xmlns:ds="http://schemas.openxmlformats.org/officeDocument/2006/customXml" ds:itemID="{262AC704-C6E7-4290-A4F1-7AD13ECF046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BSI_Brand Powerpoint Template_2022_ (1)</Template>
  <TotalTime>165</TotalTime>
  <Words>1263</Words>
  <Application>Microsoft Office PowerPoint</Application>
  <PresentationFormat>Widescreen</PresentationFormat>
  <Paragraphs>164</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 2</vt:lpstr>
      <vt:lpstr>BSI</vt:lpstr>
      <vt:lpstr>UK BIM Framework</vt:lpstr>
      <vt:lpstr>BIM Working Party Strategy Paper (2011)</vt:lpstr>
      <vt:lpstr>Standards Development (Phase 1)</vt:lpstr>
      <vt:lpstr>Standards Development (Phase 2)</vt:lpstr>
      <vt:lpstr>PowerPoint Presentation</vt:lpstr>
      <vt:lpstr>Three Amigos</vt:lpstr>
      <vt:lpstr>National Infrastructure Strategy (2020)</vt:lpstr>
      <vt:lpstr>The Construction Playbook (2022)</vt:lpstr>
      <vt:lpstr>Information management mandate (2020)</vt:lpstr>
      <vt:lpstr>Information management mandate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Fiona Davidson</dc:creator>
  <cp:lastModifiedBy>Dan Rossiter</cp:lastModifiedBy>
  <cp:revision>11</cp:revision>
  <dcterms:created xsi:type="dcterms:W3CDTF">2022-05-05T09:49:36Z</dcterms:created>
  <dcterms:modified xsi:type="dcterms:W3CDTF">2022-10-20T10:38:01Z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0x01010058BB4A1BCFDA71419E91871CCF50BB05009D90C3F447CF36419516421C6F45DCDB</vt:lpwstr>
  </property>
  <property fmtid="{D5CDD505-2E9C-101B-9397-08002B2CF9AE}" pid="3" name="_dlc_DocIdItemGuid">
    <vt:lpwstr>cc5d2e99-f4b5-4db6-a625-4e63008f75ac</vt:lpwstr>
  </property>
  <property fmtid="{D5CDD505-2E9C-101B-9397-08002B2CF9AE}" pid="4" name="TaxKeyword">
    <vt:lpwstr/>
  </property>
  <property fmtid="{D5CDD505-2E9C-101B-9397-08002B2CF9AE}" pid="5" name="MSIP_Label_d7601eca-9349-4946-ada1-a3a74ade9163_Enabled">
    <vt:lpwstr>true</vt:lpwstr>
  </property>
  <property fmtid="{D5CDD505-2E9C-101B-9397-08002B2CF9AE}" pid="6" name="MSIP_Label_d7601eca-9349-4946-ada1-a3a74ade9163_SetDate">
    <vt:lpwstr>2022-10-11T12:30:42Z</vt:lpwstr>
  </property>
  <property fmtid="{D5CDD505-2E9C-101B-9397-08002B2CF9AE}" pid="7" name="MSIP_Label_d7601eca-9349-4946-ada1-a3a74ade9163_Method">
    <vt:lpwstr>Privileged</vt:lpwstr>
  </property>
  <property fmtid="{D5CDD505-2E9C-101B-9397-08002B2CF9AE}" pid="8" name="MSIP_Label_d7601eca-9349-4946-ada1-a3a74ade9163_Name">
    <vt:lpwstr>Public - Un-Marked</vt:lpwstr>
  </property>
  <property fmtid="{D5CDD505-2E9C-101B-9397-08002B2CF9AE}" pid="9" name="MSIP_Label_d7601eca-9349-4946-ada1-a3a74ade9163_SiteId">
    <vt:lpwstr>54946ffc-68d3-4955-ac70-dca726d445b4</vt:lpwstr>
  </property>
  <property fmtid="{D5CDD505-2E9C-101B-9397-08002B2CF9AE}" pid="10" name="MSIP_Label_d7601eca-9349-4946-ada1-a3a74ade9163_ActionId">
    <vt:lpwstr>ad0da870-6892-49a2-81fd-a7cf6a5c2781</vt:lpwstr>
  </property>
  <property fmtid="{D5CDD505-2E9C-101B-9397-08002B2CF9AE}" pid="11" name="MSIP_Label_d7601eca-9349-4946-ada1-a3a74ade9163_ContentBits">
    <vt:lpwstr>0</vt:lpwstr>
  </property>
</Properties>
</file>